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535" r:id="rId1"/>
  </p:sldMasterIdLst>
  <p:notesMasterIdLst>
    <p:notesMasterId r:id="rId35"/>
  </p:notesMasterIdLst>
  <p:handoutMasterIdLst>
    <p:handoutMasterId r:id="rId36"/>
  </p:handoutMasterIdLst>
  <p:sldIdLst>
    <p:sldId id="331" r:id="rId2"/>
    <p:sldId id="484" r:id="rId3"/>
    <p:sldId id="485" r:id="rId4"/>
    <p:sldId id="455" r:id="rId5"/>
    <p:sldId id="479" r:id="rId6"/>
    <p:sldId id="435" r:id="rId7"/>
    <p:sldId id="486" r:id="rId8"/>
    <p:sldId id="487" r:id="rId9"/>
    <p:sldId id="440" r:id="rId10"/>
    <p:sldId id="436" r:id="rId11"/>
    <p:sldId id="437" r:id="rId12"/>
    <p:sldId id="438" r:id="rId13"/>
    <p:sldId id="439" r:id="rId14"/>
    <p:sldId id="441" r:id="rId15"/>
    <p:sldId id="442" r:id="rId16"/>
    <p:sldId id="488" r:id="rId17"/>
    <p:sldId id="446" r:id="rId18"/>
    <p:sldId id="447" r:id="rId19"/>
    <p:sldId id="448" r:id="rId20"/>
    <p:sldId id="449" r:id="rId21"/>
    <p:sldId id="467" r:id="rId22"/>
    <p:sldId id="451" r:id="rId23"/>
    <p:sldId id="450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71" r:id="rId34"/>
  </p:sldIdLst>
  <p:sldSz cx="12192000" cy="6858000"/>
  <p:notesSz cx="67945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 autoAdjust="0"/>
    <p:restoredTop sz="87620" autoAdjust="0"/>
  </p:normalViewPr>
  <p:slideViewPr>
    <p:cSldViewPr>
      <p:cViewPr varScale="1">
        <p:scale>
          <a:sx n="110" d="100"/>
          <a:sy n="110" d="100"/>
        </p:scale>
        <p:origin x="77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96"/>
    </p:cViewPr>
  </p:sorterViewPr>
  <p:notesViewPr>
    <p:cSldViewPr>
      <p:cViewPr varScale="1">
        <p:scale>
          <a:sx n="55" d="100"/>
          <a:sy n="55" d="100"/>
        </p:scale>
        <p:origin x="-1752" y="-84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gyu LI (20513997)" userId="dea1631c-4442-4cf6-a4bd-172f01973041" providerId="ADAL" clId="{DC4F0F2D-E181-4DDE-BEFA-8E8B2D439115}"/>
    <pc:docChg chg="modSld">
      <pc:chgData name="Changyu LI (20513997)" userId="dea1631c-4442-4cf6-a4bd-172f01973041" providerId="ADAL" clId="{DC4F0F2D-E181-4DDE-BEFA-8E8B2D439115}" dt="2024-05-15T05:12:37.181" v="0" actId="1076"/>
      <pc:docMkLst>
        <pc:docMk/>
      </pc:docMkLst>
      <pc:sldChg chg="modSp mod">
        <pc:chgData name="Changyu LI (20513997)" userId="dea1631c-4442-4cf6-a4bd-172f01973041" providerId="ADAL" clId="{DC4F0F2D-E181-4DDE-BEFA-8E8B2D439115}" dt="2024-05-15T05:12:37.181" v="0" actId="1076"/>
        <pc:sldMkLst>
          <pc:docMk/>
          <pc:sldMk cId="0" sldId="331"/>
        </pc:sldMkLst>
        <pc:spChg chg="mod">
          <ac:chgData name="Changyu LI (20513997)" userId="dea1631c-4442-4cf6-a4bd-172f01973041" providerId="ADAL" clId="{DC4F0F2D-E181-4DDE-BEFA-8E8B2D439115}" dt="2024-05-15T05:12:37.181" v="0" actId="1076"/>
          <ac:spMkLst>
            <pc:docMk/>
            <pc:sldMk cId="0" sldId="331"/>
            <ac:spMk id="16385" creationId="{801BA297-DDE7-6740-94D7-8AD159AA1C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D44CF01-B5F8-6447-A457-C5F32AF257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4F68CEF-EA13-AF45-BD76-CE6B2DADD55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8380CCEA-7A78-F24E-8CAF-9637037793D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44813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07DA714F-15AB-394D-8A87-6EF42823EA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10700"/>
            <a:ext cx="2944812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8DA1B52-5F5B-D842-9D8A-2610DA850D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F3F40F1-73B1-2B42-9EBA-E962713EA03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CE14D79-B1BE-C244-A4D2-A74FCD74AE6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34068842-FE12-9B42-9A36-440B2523790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CC9CBEBB-D233-9445-8F0C-DAD0ECBF1A4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05350"/>
            <a:ext cx="4981575" cy="4457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24FA555F-4D63-944E-A7BC-34EFE91CCEB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44813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64767801-B797-7944-A125-9CEAE48E8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10700"/>
            <a:ext cx="2944812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5E16E6F-C571-D942-A9CD-18EBDB7280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5E2BD528-9D48-224B-8E00-FC708C9C0C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1F15157-5507-8847-BC68-06F8C44DE01F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AC338221-E644-784B-8BDE-D1C7D4EBE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60B746C-C5B7-2842-AEF2-D4FDACC4A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 b="1"/>
              <a:t>Intelligent agent </a:t>
            </a:r>
            <a:r>
              <a:rPr lang="en-US" altLang="en-US"/>
              <a:t>is a system that perceives its environment and takes actions that maximize its chances of success 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3E3C4FD3-2D28-D44D-93E9-9B38826B9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32EEA1A3-E955-8A45-8065-B964313559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CN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528A8E58-C7A4-414A-8143-FAC876793D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19644C-1F7F-D848-8337-D8D7B9DF0B8C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24EC808B-F9B0-0C46-AAC3-1D439947AD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A5011657-46D1-9047-84FD-720690940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CN" altLang="en-CN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3A420727-3BA4-7F4F-AD48-10190BCD52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33E3B4-1E34-B648-A174-8694C04D4EA8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9997A1BF-E7D7-E243-99ED-A3BB5E12F6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3B2FC02-0C12-A742-BB23-BE77256CC377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E139EE96-9289-2C40-9F69-66A9C82B2E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0B35189-A6DC-2C4C-9AE8-999C0F13D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80A2B54D-EFF9-C34D-BF81-0530567DA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B3593E38-61F3-064F-9F89-C3C5B1007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CN" altLang="en-CN"/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1F4ECE48-18DB-3E44-BE1B-51EE4DB63A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2D44AA-EED5-B14E-806F-D7DA7679044A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2A4BFB94-81D3-2E4C-9B68-D1C2D31E6C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19E79435-604E-AD48-9375-4D6F0749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3F7A5F6D-3A29-F148-A63F-FF1B61E2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EC8E32-24E3-C340-BD32-6E981979046D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01495EBE-80A6-DA47-80B0-4FC7641FCC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DA5F6AAA-49C7-1747-BD7C-E7BEDB1F8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A96B366E-1218-7C4B-BD62-6B718B3E2C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0C2B2D-E1B7-044E-909F-755C01B81002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0142EB14-6BB3-B441-9427-7C8D652DE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BF559-F090-4E43-B290-EA3DDACAA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7CD807A4-ADB6-DC41-A217-EAAAFB59F3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53C1EB-5DA1-9043-9169-8AF83597ADCC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1A86ACF9-4CE4-8644-8F90-898F79805F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DA6AC-9BA1-234B-AE6D-1CC7ECCA4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46AFB846-3BFB-8943-BA7A-3B762D859E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506212-EE51-864B-87B9-46291CB461F3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5E373ED3-FC81-A249-974D-9084CD7ED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18B30-B745-DC45-B8D0-6EB524768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21B30FB6-BEB8-6B47-8582-C4834890B7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C51B18-2BCE-4F4B-B866-2EA88471F6BD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674C7111-F8D6-7645-9B4D-F10344B8BD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CF1C7A-49D8-2346-B790-7B5A3672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E3F3979B-FDBE-FF4F-A6F8-5925E14FA1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4D67AAE-1200-2E40-B3FE-B0722EA2CF16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1A8D5F7A-B6B0-E240-A20D-894515116A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53E8E4-C1EF-014D-ADCE-85AE0D829436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4C626D2A-6394-0C47-A2AC-8C0B3E23AC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5A5A0FD-AB2F-0946-B0D8-9D0E35A8F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F0F51363-4E7A-7B44-8A13-C8B811947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B35DE-F717-0F49-B575-089CC6CAB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65AA382D-1B57-BA47-B733-843559A87D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524C2B-B9C6-DF4B-8982-35D0F0EA1F75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08618A55-F463-4D4B-A059-A1B105537E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5FCA6-E64A-5149-84CE-723FC0990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DCB86913-AA47-AB41-9ABD-30F853401B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A2A2C4F-50F2-DC41-9E09-5E8B955EF36F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8DA49E65-0E20-0C40-91D2-27B6215F0B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0D003-4C6C-6E46-9E0C-CB677FD2A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dirty="0"/>
              <a:t>Capsule Based Image Synthesis for Interior Design Effect Rendering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A984DC33-87BE-D043-BDDA-1FC76AAEA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B481D11-948C-2149-B6B5-E8AB286D8703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E16E6F-C571-D942-A9CD-18EBDB72803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469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3F1B732E-8DB2-4E4E-BEF9-93EC02D921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4EBFF8B-87CA-5F4C-BCE2-A20D247D933E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1E96B53F-E1CB-0344-8C87-D0973A1F0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18505CF-42B5-B74E-B2BF-C4D4FADE8B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81569678-6819-7941-8FB3-D0DA9974F2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BE4A1FCE-AFEA-254C-8335-E8E53BAEFE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zh-CN" dirty="0" err="1"/>
              <a:t>Starcraft</a:t>
            </a:r>
            <a:r>
              <a:rPr lang="zh-CN" altLang="en-US" dirty="0"/>
              <a:t>，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altLang="en-CN" dirty="0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63856D54-EEC3-3E49-8BEF-2E3334D091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BE364B-BF23-E54A-B1AF-9E1780F9301D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ECE71E7F-00E5-E742-90AA-28ECB42FC8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1EA334F-A0DF-9045-BF8E-F6B7B1B5E8C9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590C59BB-BA5C-5946-9F93-E54A4BBAB8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570D03D-4AFA-FC4B-B9E5-1846DFA24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8A6E63DF-512D-094C-B5F3-2AD7828C1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7CB870-1996-6E44-98A0-CE0B567DA5FD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BB4B2ABD-5F7E-4848-AFF0-35C1212F07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74DCF79-BA2D-554F-91F3-834FC8043B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-8</a:t>
            </a:r>
            <a:r>
              <a:rPr lang="zh-CN" altLang="en-US"/>
              <a:t> </a:t>
            </a:r>
            <a:r>
              <a:rPr lang="en-US" altLang="zh-CN"/>
              <a:t>means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agent</a:t>
            </a:r>
            <a:r>
              <a:rPr lang="zh-CN" altLang="en-US"/>
              <a:t> </a:t>
            </a:r>
            <a:r>
              <a:rPr lang="en-US" altLang="zh-CN"/>
              <a:t>lose</a:t>
            </a:r>
            <a:r>
              <a:rPr lang="zh-CN" altLang="en-US"/>
              <a:t> </a:t>
            </a:r>
            <a:r>
              <a:rPr lang="en-US" altLang="zh-CN"/>
              <a:t>badly,</a:t>
            </a:r>
            <a:r>
              <a:rPr lang="zh-CN" altLang="en-US"/>
              <a:t> </a:t>
            </a:r>
            <a:r>
              <a:rPr lang="en-US" altLang="zh-CN"/>
              <a:t>while</a:t>
            </a:r>
            <a:r>
              <a:rPr lang="zh-CN" altLang="en-US"/>
              <a:t> </a:t>
            </a:r>
            <a:r>
              <a:rPr lang="en-US" altLang="zh-CN"/>
              <a:t>4</a:t>
            </a:r>
            <a:r>
              <a:rPr lang="zh-CN" altLang="en-US"/>
              <a:t> </a:t>
            </a:r>
            <a:r>
              <a:rPr lang="en-US" altLang="zh-CN"/>
              <a:t>means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agent</a:t>
            </a:r>
            <a:r>
              <a:rPr lang="zh-CN" altLang="en-US"/>
              <a:t> </a:t>
            </a:r>
            <a:r>
              <a:rPr lang="en-US" altLang="zh-CN"/>
              <a:t>wins</a:t>
            </a:r>
          </a:p>
          <a:p>
            <a:pPr eaLnBrk="1" hangingPunct="1"/>
            <a:r>
              <a:rPr lang="en-US" altLang="zh-CN"/>
              <a:t>Max</a:t>
            </a:r>
            <a:r>
              <a:rPr lang="zh-CN" altLang="en-US"/>
              <a:t> </a:t>
            </a:r>
            <a:r>
              <a:rPr lang="en-US" altLang="zh-CN"/>
              <a:t>prefer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state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maximum</a:t>
            </a:r>
            <a:r>
              <a:rPr lang="zh-CN" altLang="en-US"/>
              <a:t> </a:t>
            </a:r>
            <a:r>
              <a:rPr lang="en-US" altLang="zh-CN"/>
              <a:t>value,</a:t>
            </a:r>
            <a:r>
              <a:rPr lang="zh-CN" altLang="en-US"/>
              <a:t> </a:t>
            </a:r>
            <a:r>
              <a:rPr lang="en-US" altLang="zh-CN"/>
              <a:t>whereas</a:t>
            </a:r>
            <a:r>
              <a:rPr lang="zh-CN" altLang="en-US"/>
              <a:t> </a:t>
            </a:r>
            <a:r>
              <a:rPr lang="en-US" altLang="zh-CN"/>
              <a:t>Min</a:t>
            </a:r>
            <a:r>
              <a:rPr lang="zh-CN" altLang="en-US"/>
              <a:t> </a:t>
            </a:r>
            <a:r>
              <a:rPr lang="en-US" altLang="zh-CN"/>
              <a:t>prefers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state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minimum</a:t>
            </a:r>
            <a:r>
              <a:rPr lang="zh-CN" altLang="en-US"/>
              <a:t> </a:t>
            </a:r>
            <a:r>
              <a:rPr lang="en-US" altLang="zh-CN"/>
              <a:t>value</a:t>
            </a: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4607513C-C0E0-E34A-BFE3-06453C1DAA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CF4C59-F01B-074C-A5A0-9A922F8E5453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F114336-5A4D-6C4A-9639-FD3A6425A2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9D6BC30-521F-FA4F-AF8C-EE3ABB9FC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Positive: MAX (client) wins</a:t>
            </a:r>
          </a:p>
          <a:p>
            <a:pPr eaLnBrk="1" hangingPunct="1"/>
            <a:r>
              <a:rPr lang="en-GB" altLang="en-US" dirty="0"/>
              <a:t>Negative: MIN (opponent) wins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E9A22D5-9AEE-5A45-94F3-48BB95DDF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A6D2472-3C41-F048-915E-34067325D3E6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4F7555A3-D572-5E41-BDFC-711136C7C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6880B485-A665-0446-AD66-5B111F4415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2FD322C3-7FD8-9C4A-BFBB-2BB7FA3816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588B75-C339-D54D-8325-413D84473B78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D23B7336-B3BD-2A47-9151-E946ACC536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E0B57DB-D30C-AC44-8C15-8EFA46ED0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Who will win?</a:t>
            </a:r>
          </a:p>
          <a:p>
            <a:pPr eaLnBrk="1" hangingPunct="1"/>
            <a:r>
              <a:rPr lang="en-US" altLang="en-US" dirty="0"/>
              <a:t>http://</a:t>
            </a:r>
            <a:r>
              <a:rPr lang="en-US" altLang="en-US" dirty="0" err="1"/>
              <a:t>www.dotsphinx.com</a:t>
            </a:r>
            <a:r>
              <a:rPr lang="en-US" altLang="en-US" dirty="0"/>
              <a:t>/games/</a:t>
            </a:r>
            <a:r>
              <a:rPr lang="en-US" altLang="en-US" dirty="0" err="1"/>
              <a:t>nim</a:t>
            </a:r>
            <a:r>
              <a:rPr lang="en-US" altLang="en-US" dirty="0"/>
              <a:t>/</a:t>
            </a:r>
          </a:p>
          <a:p>
            <a:pPr eaLnBrk="1" hangingPunct="1"/>
            <a:r>
              <a:rPr lang="en-US" altLang="en-US" dirty="0"/>
              <a:t>http://</a:t>
            </a:r>
            <a:r>
              <a:rPr lang="en-US" altLang="en-US" dirty="0" err="1"/>
              <a:t>www.archimedes-lab.org</a:t>
            </a:r>
            <a:r>
              <a:rPr lang="en-US" altLang="en-US" dirty="0"/>
              <a:t>/</a:t>
            </a:r>
            <a:r>
              <a:rPr lang="en-US" altLang="en-US" dirty="0" err="1"/>
              <a:t>game_nim</a:t>
            </a:r>
            <a:r>
              <a:rPr lang="en-US" altLang="en-US" dirty="0"/>
              <a:t>/</a:t>
            </a:r>
            <a:r>
              <a:rPr lang="en-US" altLang="en-US" dirty="0" err="1"/>
              <a:t>play_nim_game.html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A3FD6-BE14-1F44-88E0-F4DD30FF8EC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8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BA3EDE-5606-D64F-8ED9-39B138410623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530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B3D78B-2B07-A546-946F-FD280F53B981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78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FA13E1-76BA-6848-8AA9-1194BBBF8EBD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1454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DA093-6465-0740-91FC-939B6115ED9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28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D525D-6854-4D40-9613-5A650CD5DEE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393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FE6824-9B6B-444F-9B50-50814EFDDBB4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85859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BB4AF0-EFB6-6C4B-B5B4-7D65F5D6A4D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0159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96FA59-2B50-A74F-B7CE-51B32339A92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188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6731D2-5C89-4F4E-9DD6-48E0484DBF7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030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E29F-A2A6-864B-BBA4-14610746A99C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0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C8217B70-2924-CB4D-A64C-1877F45788EB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541" r:id="rId6"/>
    <p:sldLayoutId id="2147484542" r:id="rId7"/>
    <p:sldLayoutId id="2147484543" r:id="rId8"/>
    <p:sldLayoutId id="2147484544" r:id="rId9"/>
    <p:sldLayoutId id="2147484545" r:id="rId10"/>
    <p:sldLayoutId id="214748454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/>
    </p:bldLst>
  </p:timing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5">
            <a:extLst>
              <a:ext uri="{FF2B5EF4-FFF2-40B4-BE49-F238E27FC236}">
                <a16:creationId xmlns:a16="http://schemas.microsoft.com/office/drawing/2014/main" id="{801BA297-DDE7-6740-94D7-8AD159AA1C2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3573016"/>
            <a:ext cx="7772400" cy="1041400"/>
          </a:xfrm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Slides created by </a:t>
            </a:r>
            <a:r>
              <a:rPr lang="en-US" altLang="en-US" sz="2500" dirty="0" err="1">
                <a:solidFill>
                  <a:schemeClr val="tx1"/>
                </a:solidFill>
                <a:cs typeface="Tahoma" panose="020B0604030504040204" pitchFamily="34" charset="0"/>
              </a:rPr>
              <a:t>Dr</a:t>
            </a: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en-US" sz="2500" dirty="0" err="1">
                <a:solidFill>
                  <a:schemeClr val="tx1"/>
                </a:solidFill>
                <a:cs typeface="Tahoma" panose="020B0604030504040204" pitchFamily="34" charset="0"/>
              </a:rPr>
              <a:t>Rong</a:t>
            </a: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Qu &amp; </a:t>
            </a:r>
            <a:r>
              <a:rPr lang="en-US" altLang="zh-CN" sz="2500" dirty="0" err="1">
                <a:solidFill>
                  <a:schemeClr val="tx1"/>
                </a:solidFill>
                <a:cs typeface="Tahoma" panose="020B0604030504040204" pitchFamily="34" charset="0"/>
              </a:rPr>
              <a:t>Dr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Qian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 err="1">
                <a:solidFill>
                  <a:schemeClr val="tx1"/>
                </a:solidFill>
                <a:cs typeface="Tahoma" panose="020B0604030504040204" pitchFamily="34" charset="0"/>
              </a:rPr>
              <a:t>zhang</a:t>
            </a:r>
            <a:endParaRPr lang="en-US" altLang="zh-CN" sz="2500" dirty="0">
              <a:solidFill>
                <a:schemeClr val="tx1"/>
              </a:solidFill>
              <a:cs typeface="Tahoma" panose="020B0604030504040204" pitchFamily="34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GAN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part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slides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is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adopted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from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cs231n</a:t>
            </a:r>
            <a:endParaRPr lang="en-US" altLang="en-US" sz="2500" dirty="0">
              <a:solidFill>
                <a:schemeClr val="tx1"/>
              </a:solidFill>
              <a:cs typeface="Tahoma" panose="020B0604030504040204" pitchFamily="34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Instructor: </a:t>
            </a:r>
            <a:r>
              <a:rPr lang="en-US" altLang="en-US" sz="2500" dirty="0" err="1">
                <a:solidFill>
                  <a:schemeClr val="tx1"/>
                </a:solidFill>
                <a:cs typeface="Tahoma" panose="020B0604030504040204" pitchFamily="34" charset="0"/>
              </a:rPr>
              <a:t>Dr</a:t>
            </a: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Qian Zhang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9585B35-C552-C44C-A00D-D09A6F4D52D3}"/>
              </a:ext>
            </a:extLst>
          </p:cNvPr>
          <p:cNvSpPr txBox="1">
            <a:spLocks noChangeArrowheads="1"/>
          </p:cNvSpPr>
          <p:nvPr/>
        </p:nvSpPr>
        <p:spPr>
          <a:xfrm>
            <a:off x="1983553" y="1844824"/>
            <a:ext cx="8208912" cy="1518602"/>
          </a:xfrm>
          <a:prstGeom prst="rect">
            <a:avLst/>
          </a:prstGeom>
        </p:spPr>
        <p:txBody>
          <a:bodyPr anchor="b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algn="ctr">
              <a:defRPr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 Playing</a:t>
            </a:r>
          </a:p>
          <a:p>
            <a:pPr algn="ctr">
              <a:defRPr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Fundamentals of AI (AE1FAI)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C7206-8D13-034C-9B3B-763DC26F81CC}"/>
              </a:ext>
            </a:extLst>
          </p:cNvPr>
          <p:cNvSpPr txBox="1"/>
          <p:nvPr/>
        </p:nvSpPr>
        <p:spPr>
          <a:xfrm>
            <a:off x="8943584" y="5611660"/>
            <a:ext cx="23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March</a:t>
            </a:r>
            <a:r>
              <a:rPr lang="zh-CN" altLang="en-US" dirty="0"/>
              <a:t> </a:t>
            </a:r>
            <a:r>
              <a:rPr lang="en-US" altLang="zh-CN" dirty="0"/>
              <a:t>21</a:t>
            </a:r>
            <a:r>
              <a:rPr lang="zh-CN" altLang="en-US" dirty="0"/>
              <a:t> </a:t>
            </a:r>
            <a:r>
              <a:rPr lang="en-US" altLang="zh-CN" dirty="0"/>
              <a:t>2023,</a:t>
            </a:r>
            <a:r>
              <a:rPr lang="zh-CN" altLang="en-US" dirty="0"/>
              <a:t> </a:t>
            </a:r>
            <a:r>
              <a:rPr lang="en-US" altLang="zh-CN" dirty="0"/>
              <a:t>spring</a:t>
            </a:r>
            <a:endParaRPr lang="en-CN" dirty="0"/>
          </a:p>
        </p:txBody>
      </p:sp>
    </p:spTree>
  </p:cSld>
  <p:clrMapOvr>
    <a:masterClrMapping/>
  </p:clrMapOvr>
  <p:transition advTm="208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>
            <a:extLst>
              <a:ext uri="{FF2B5EF4-FFF2-40B4-BE49-F238E27FC236}">
                <a16:creationId xmlns:a16="http://schemas.microsoft.com/office/drawing/2014/main" id="{FF674FB1-7E91-4E44-936D-971AFBAFDA09}"/>
              </a:ext>
            </a:extLst>
          </p:cNvPr>
          <p:cNvGrpSpPr>
            <a:grpSpLocks/>
          </p:cNvGrpSpPr>
          <p:nvPr/>
        </p:nvGrpSpPr>
        <p:grpSpPr bwMode="auto">
          <a:xfrm>
            <a:off x="3078164" y="2520951"/>
            <a:ext cx="6340475" cy="1381125"/>
            <a:chOff x="883" y="1584"/>
            <a:chExt cx="3994" cy="870"/>
          </a:xfrm>
        </p:grpSpPr>
        <p:sp>
          <p:nvSpPr>
            <p:cNvPr id="29762" name="Text Box 139">
              <a:extLst>
                <a:ext uri="{FF2B5EF4-FFF2-40B4-BE49-F238E27FC236}">
                  <a16:creationId xmlns:a16="http://schemas.microsoft.com/office/drawing/2014/main" id="{7249A8EC-144D-5F41-9217-DB5DE931A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D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63" name="Text Box 140">
              <a:extLst>
                <a:ext uri="{FF2B5EF4-FFF2-40B4-BE49-F238E27FC236}">
                  <a16:creationId xmlns:a16="http://schemas.microsoft.com/office/drawing/2014/main" id="{E6CC9FFB-5604-CD48-B9E7-386B72AD6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64" name="Text Box 141">
              <a:extLst>
                <a:ext uri="{FF2B5EF4-FFF2-40B4-BE49-F238E27FC236}">
                  <a16:creationId xmlns:a16="http://schemas.microsoft.com/office/drawing/2014/main" id="{50965317-EFBA-1649-BB31-06333D60E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F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65" name="Text Box 142">
              <a:extLst>
                <a:ext uri="{FF2B5EF4-FFF2-40B4-BE49-F238E27FC236}">
                  <a16:creationId xmlns:a16="http://schemas.microsoft.com/office/drawing/2014/main" id="{CEE765B1-7085-3E41-983F-23D742FDF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G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66" name="Line 143">
              <a:extLst>
                <a:ext uri="{FF2B5EF4-FFF2-40B4-BE49-F238E27FC236}">
                  <a16:creationId xmlns:a16="http://schemas.microsoft.com/office/drawing/2014/main" id="{84184D46-0169-8B4C-9348-C46097E07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7" name="Line 144">
              <a:extLst>
                <a:ext uri="{FF2B5EF4-FFF2-40B4-BE49-F238E27FC236}">
                  <a16:creationId xmlns:a16="http://schemas.microsoft.com/office/drawing/2014/main" id="{09E02B72-216A-4B49-A54C-67CD8AA88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8" name="Line 145">
              <a:extLst>
                <a:ext uri="{FF2B5EF4-FFF2-40B4-BE49-F238E27FC236}">
                  <a16:creationId xmlns:a16="http://schemas.microsoft.com/office/drawing/2014/main" id="{EB85342C-8240-0149-A9B4-CC4ABD6B7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9" name="Line 146">
              <a:extLst>
                <a:ext uri="{FF2B5EF4-FFF2-40B4-BE49-F238E27FC236}">
                  <a16:creationId xmlns:a16="http://schemas.microsoft.com/office/drawing/2014/main" id="{7B6BEF31-A965-704F-98AF-7BF07BE57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3" name="Group 147">
            <a:extLst>
              <a:ext uri="{FF2B5EF4-FFF2-40B4-BE49-F238E27FC236}">
                <a16:creationId xmlns:a16="http://schemas.microsoft.com/office/drawing/2014/main" id="{80068297-F024-F841-83F4-1925D9614693}"/>
              </a:ext>
            </a:extLst>
          </p:cNvPr>
          <p:cNvGrpSpPr>
            <a:grpSpLocks/>
          </p:cNvGrpSpPr>
          <p:nvPr/>
        </p:nvGrpSpPr>
        <p:grpSpPr bwMode="auto">
          <a:xfrm>
            <a:off x="2146300" y="3892550"/>
            <a:ext cx="8204200" cy="1481138"/>
            <a:chOff x="296" y="2448"/>
            <a:chExt cx="5168" cy="933"/>
          </a:xfrm>
        </p:grpSpPr>
        <p:sp>
          <p:nvSpPr>
            <p:cNvPr id="29746" name="AutoShape 148">
              <a:extLst>
                <a:ext uri="{FF2B5EF4-FFF2-40B4-BE49-F238E27FC236}">
                  <a16:creationId xmlns:a16="http://schemas.microsoft.com/office/drawing/2014/main" id="{53F04C4C-7DDB-B147-96BC-44E9DE6143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6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47" name="AutoShape 149">
              <a:extLst>
                <a:ext uri="{FF2B5EF4-FFF2-40B4-BE49-F238E27FC236}">
                  <a16:creationId xmlns:a16="http://schemas.microsoft.com/office/drawing/2014/main" id="{62F7A257-040D-D441-8E58-49E5556573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9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48" name="AutoShape 150">
              <a:extLst>
                <a:ext uri="{FF2B5EF4-FFF2-40B4-BE49-F238E27FC236}">
                  <a16:creationId xmlns:a16="http://schemas.microsoft.com/office/drawing/2014/main" id="{5E6D4CC5-2E19-F248-B9AC-7A9B380DFE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2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49" name="AutoShape 151">
              <a:extLst>
                <a:ext uri="{FF2B5EF4-FFF2-40B4-BE49-F238E27FC236}">
                  <a16:creationId xmlns:a16="http://schemas.microsoft.com/office/drawing/2014/main" id="{1D5594F6-3135-8A44-8FD8-4689342444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5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0" name="AutoShape 152">
              <a:extLst>
                <a:ext uri="{FF2B5EF4-FFF2-40B4-BE49-F238E27FC236}">
                  <a16:creationId xmlns:a16="http://schemas.microsoft.com/office/drawing/2014/main" id="{B5DE6420-CF56-C043-A5F8-84B52ECE2C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28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1" name="AutoShape 153">
              <a:extLst>
                <a:ext uri="{FF2B5EF4-FFF2-40B4-BE49-F238E27FC236}">
                  <a16:creationId xmlns:a16="http://schemas.microsoft.com/office/drawing/2014/main" id="{F2B88351-F469-9644-AABF-373BE943E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1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2" name="AutoShape 154">
              <a:extLst>
                <a:ext uri="{FF2B5EF4-FFF2-40B4-BE49-F238E27FC236}">
                  <a16:creationId xmlns:a16="http://schemas.microsoft.com/office/drawing/2014/main" id="{A662689B-BA6C-CB4A-B6E9-0A89BF9730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4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3" name="AutoShape 155">
              <a:extLst>
                <a:ext uri="{FF2B5EF4-FFF2-40B4-BE49-F238E27FC236}">
                  <a16:creationId xmlns:a16="http://schemas.microsoft.com/office/drawing/2014/main" id="{A3E5CB45-8505-9A47-9703-EAF8EE19C5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78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4" name="Line 156">
              <a:extLst>
                <a:ext uri="{FF2B5EF4-FFF2-40B4-BE49-F238E27FC236}">
                  <a16:creationId xmlns:a16="http://schemas.microsoft.com/office/drawing/2014/main" id="{E813EA0B-465A-9049-A653-5AC106258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5" name="Line 157">
              <a:extLst>
                <a:ext uri="{FF2B5EF4-FFF2-40B4-BE49-F238E27FC236}">
                  <a16:creationId xmlns:a16="http://schemas.microsoft.com/office/drawing/2014/main" id="{ED4EA53C-BB9E-384B-9E0F-0A9FD1851D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6" name="Line 158">
              <a:extLst>
                <a:ext uri="{FF2B5EF4-FFF2-40B4-BE49-F238E27FC236}">
                  <a16:creationId xmlns:a16="http://schemas.microsoft.com/office/drawing/2014/main" id="{042871AA-BA14-5941-AC2F-68F07D52C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7" name="Line 159">
              <a:extLst>
                <a:ext uri="{FF2B5EF4-FFF2-40B4-BE49-F238E27FC236}">
                  <a16:creationId xmlns:a16="http://schemas.microsoft.com/office/drawing/2014/main" id="{B773F6E1-5897-0548-92D4-9A87DBA98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8" name="Line 160">
              <a:extLst>
                <a:ext uri="{FF2B5EF4-FFF2-40B4-BE49-F238E27FC236}">
                  <a16:creationId xmlns:a16="http://schemas.microsoft.com/office/drawing/2014/main" id="{82A07824-F6A9-5F4B-91A5-976E67CEA0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9" name="Line 161">
              <a:extLst>
                <a:ext uri="{FF2B5EF4-FFF2-40B4-BE49-F238E27FC236}">
                  <a16:creationId xmlns:a16="http://schemas.microsoft.com/office/drawing/2014/main" id="{075DC705-BF8C-3145-88B2-495B3855A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0" name="Line 162">
              <a:extLst>
                <a:ext uri="{FF2B5EF4-FFF2-40B4-BE49-F238E27FC236}">
                  <a16:creationId xmlns:a16="http://schemas.microsoft.com/office/drawing/2014/main" id="{B2140DF4-7E93-FD48-BCEA-455343E4C8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8" y="2448"/>
              <a:ext cx="4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1" name="Line 163">
              <a:extLst>
                <a:ext uri="{FF2B5EF4-FFF2-40B4-BE49-F238E27FC236}">
                  <a16:creationId xmlns:a16="http://schemas.microsoft.com/office/drawing/2014/main" id="{6E995383-0FA5-BA45-8024-3DD2A4617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A30144-CA60-EA4B-ABBC-829EF41BC68A}"/>
              </a:ext>
            </a:extLst>
          </p:cNvPr>
          <p:cNvGrpSpPr>
            <a:grpSpLocks/>
          </p:cNvGrpSpPr>
          <p:nvPr/>
        </p:nvGrpSpPr>
        <p:grpSpPr bwMode="auto">
          <a:xfrm>
            <a:off x="1593850" y="4268788"/>
            <a:ext cx="1073150" cy="785812"/>
            <a:chOff x="70530" y="4534354"/>
            <a:chExt cx="1072470" cy="786018"/>
          </a:xfrm>
        </p:grpSpPr>
        <p:sp>
          <p:nvSpPr>
            <p:cNvPr id="29744" name="AutoShape 164">
              <a:extLst>
                <a:ext uri="{FF2B5EF4-FFF2-40B4-BE49-F238E27FC236}">
                  <a16:creationId xmlns:a16="http://schemas.microsoft.com/office/drawing/2014/main" id="{91383A20-3C60-7D43-B58A-C69BD2A61A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530" y="4534354"/>
              <a:ext cx="384175" cy="3079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45" name="Text Box 165">
              <a:extLst>
                <a:ext uri="{FF2B5EF4-FFF2-40B4-BE49-F238E27FC236}">
                  <a16:creationId xmlns:a16="http://schemas.microsoft.com/office/drawing/2014/main" id="{6F45A925-5AF5-6547-AE26-28E9FD67F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19" y="4797152"/>
              <a:ext cx="1067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= terminal positions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4975F7-087C-B344-B9D4-A59F10BEE67E}"/>
              </a:ext>
            </a:extLst>
          </p:cNvPr>
          <p:cNvGrpSpPr>
            <a:grpSpLocks/>
          </p:cNvGrpSpPr>
          <p:nvPr/>
        </p:nvGrpSpPr>
        <p:grpSpPr bwMode="auto">
          <a:xfrm>
            <a:off x="4773614" y="838200"/>
            <a:ext cx="1177925" cy="381000"/>
            <a:chOff x="3249378" y="1103784"/>
            <a:chExt cx="1178606" cy="381000"/>
          </a:xfrm>
        </p:grpSpPr>
        <p:sp>
          <p:nvSpPr>
            <p:cNvPr id="29742" name="Text Box 166">
              <a:extLst>
                <a:ext uri="{FF2B5EF4-FFF2-40B4-BE49-F238E27FC236}">
                  <a16:creationId xmlns:a16="http://schemas.microsoft.com/office/drawing/2014/main" id="{5750D51D-FD4E-AD4F-9881-F3260DD06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584" y="1141884"/>
              <a:ext cx="78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= agent</a:t>
              </a:r>
            </a:p>
          </p:txBody>
        </p:sp>
        <p:sp>
          <p:nvSpPr>
            <p:cNvPr id="29743" name="Rectangle 167">
              <a:extLst>
                <a:ext uri="{FF2B5EF4-FFF2-40B4-BE49-F238E27FC236}">
                  <a16:creationId xmlns:a16="http://schemas.microsoft.com/office/drawing/2014/main" id="{9F3D8377-CAF5-5840-BCF4-0ACCA06D7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378" y="1103784"/>
              <a:ext cx="3810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D2417D-EEC0-F04F-98E7-835A96729F98}"/>
              </a:ext>
            </a:extLst>
          </p:cNvPr>
          <p:cNvGrpSpPr>
            <a:grpSpLocks/>
          </p:cNvGrpSpPr>
          <p:nvPr/>
        </p:nvGrpSpPr>
        <p:grpSpPr bwMode="auto">
          <a:xfrm>
            <a:off x="3609976" y="1587500"/>
            <a:ext cx="1433513" cy="381000"/>
            <a:chOff x="2085749" y="1854200"/>
            <a:chExt cx="1434086" cy="381000"/>
          </a:xfrm>
        </p:grpSpPr>
        <p:sp>
          <p:nvSpPr>
            <p:cNvPr id="29740" name="Text Box 168">
              <a:extLst>
                <a:ext uri="{FF2B5EF4-FFF2-40B4-BE49-F238E27FC236}">
                  <a16:creationId xmlns:a16="http://schemas.microsoft.com/office/drawing/2014/main" id="{1C5F0A53-70CE-E94A-B786-5E01FFFB8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760" y="1900064"/>
              <a:ext cx="1108075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= opponent</a:t>
              </a:r>
            </a:p>
          </p:txBody>
        </p:sp>
        <p:sp>
          <p:nvSpPr>
            <p:cNvPr id="29741" name="Oval 169">
              <a:extLst>
                <a:ext uri="{FF2B5EF4-FFF2-40B4-BE49-F238E27FC236}">
                  <a16:creationId xmlns:a16="http://schemas.microsoft.com/office/drawing/2014/main" id="{3EADF887-C454-6B44-A550-55E3F9ABE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749" y="18542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</p:grpSp>
      <p:grpSp>
        <p:nvGrpSpPr>
          <p:cNvPr id="4" name="Group 170">
            <a:extLst>
              <a:ext uri="{FF2B5EF4-FFF2-40B4-BE49-F238E27FC236}">
                <a16:creationId xmlns:a16="http://schemas.microsoft.com/office/drawing/2014/main" id="{2F7DE03E-FDC0-AE4D-9C68-C61E93EB188F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5300663"/>
            <a:ext cx="8458200" cy="366712"/>
            <a:chOff x="192" y="3456"/>
            <a:chExt cx="5328" cy="231"/>
          </a:xfrm>
        </p:grpSpPr>
        <p:sp>
          <p:nvSpPr>
            <p:cNvPr id="29732" name="Text Box 171">
              <a:extLst>
                <a:ext uri="{FF2B5EF4-FFF2-40B4-BE49-F238E27FC236}">
                  <a16:creationId xmlns:a16="http://schemas.microsoft.com/office/drawing/2014/main" id="{DD309CAA-72F2-DA43-ABEF-0410DBCBC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456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9733" name="Text Box 172">
              <a:extLst>
                <a:ext uri="{FF2B5EF4-FFF2-40B4-BE49-F238E27FC236}">
                  <a16:creationId xmlns:a16="http://schemas.microsoft.com/office/drawing/2014/main" id="{52487091-D18E-944B-A826-E4A23F5E7A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-5</a:t>
              </a:r>
            </a:p>
          </p:txBody>
        </p:sp>
        <p:sp>
          <p:nvSpPr>
            <p:cNvPr id="29734" name="Text Box 173">
              <a:extLst>
                <a:ext uri="{FF2B5EF4-FFF2-40B4-BE49-F238E27FC236}">
                  <a16:creationId xmlns:a16="http://schemas.microsoft.com/office/drawing/2014/main" id="{4E1AA277-A651-FC49-9FD1-96AD76E74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-5</a:t>
              </a:r>
            </a:p>
          </p:txBody>
        </p:sp>
        <p:sp>
          <p:nvSpPr>
            <p:cNvPr id="29735" name="Text Box 174">
              <a:extLst>
                <a:ext uri="{FF2B5EF4-FFF2-40B4-BE49-F238E27FC236}">
                  <a16:creationId xmlns:a16="http://schemas.microsoft.com/office/drawing/2014/main" id="{4045CCD5-4A50-3049-80AE-84C351891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736" name="Text Box 175">
              <a:extLst>
                <a:ext uri="{FF2B5EF4-FFF2-40B4-BE49-F238E27FC236}">
                  <a16:creationId xmlns:a16="http://schemas.microsoft.com/office/drawing/2014/main" id="{E0AE2C14-F330-1C43-A9CC-1C80C5031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-7</a:t>
              </a:r>
            </a:p>
          </p:txBody>
        </p:sp>
        <p:sp>
          <p:nvSpPr>
            <p:cNvPr id="29737" name="Text Box 176">
              <a:extLst>
                <a:ext uri="{FF2B5EF4-FFF2-40B4-BE49-F238E27FC236}">
                  <a16:creationId xmlns:a16="http://schemas.microsoft.com/office/drawing/2014/main" id="{8AB55BD3-E309-6D4D-A280-CC5A9F40A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738" name="Text Box 177">
              <a:extLst>
                <a:ext uri="{FF2B5EF4-FFF2-40B4-BE49-F238E27FC236}">
                  <a16:creationId xmlns:a16="http://schemas.microsoft.com/office/drawing/2014/main" id="{8F9F5CD7-A3D9-2C44-9314-DF2A639F2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-3</a:t>
              </a:r>
            </a:p>
          </p:txBody>
        </p:sp>
        <p:sp>
          <p:nvSpPr>
            <p:cNvPr id="29739" name="Text Box 178">
              <a:extLst>
                <a:ext uri="{FF2B5EF4-FFF2-40B4-BE49-F238E27FC236}">
                  <a16:creationId xmlns:a16="http://schemas.microsoft.com/office/drawing/2014/main" id="{536756AF-C8F9-4442-901D-73CE2CF26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456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-8</a:t>
              </a:r>
            </a:p>
          </p:txBody>
        </p:sp>
      </p:grpSp>
      <p:sp>
        <p:nvSpPr>
          <p:cNvPr id="175283" name="Text Box 179">
            <a:extLst>
              <a:ext uri="{FF2B5EF4-FFF2-40B4-BE49-F238E27FC236}">
                <a16:creationId xmlns:a16="http://schemas.microsoft.com/office/drawing/2014/main" id="{DE2E09DA-1E92-384A-A98C-B4D7F0F67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69215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75284" name="Text Box 180">
            <a:extLst>
              <a:ext uri="{FF2B5EF4-FFF2-40B4-BE49-F238E27FC236}">
                <a16:creationId xmlns:a16="http://schemas.microsoft.com/office/drawing/2014/main" id="{75FA731F-F88F-F44D-A563-1D0B0062B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43535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175285" name="Text Box 181">
            <a:extLst>
              <a:ext uri="{FF2B5EF4-FFF2-40B4-BE49-F238E27FC236}">
                <a16:creationId xmlns:a16="http://schemas.microsoft.com/office/drawing/2014/main" id="{40820941-F178-594E-ACE5-578984193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13995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</a:rPr>
              <a:t>MIN</a:t>
            </a:r>
          </a:p>
        </p:txBody>
      </p:sp>
      <p:grpSp>
        <p:nvGrpSpPr>
          <p:cNvPr id="5" name="Group 182">
            <a:extLst>
              <a:ext uri="{FF2B5EF4-FFF2-40B4-BE49-F238E27FC236}">
                <a16:creationId xmlns:a16="http://schemas.microsoft.com/office/drawing/2014/main" id="{9BF1DF29-C162-1C4F-98CA-BCD0D18F2A0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511551"/>
            <a:ext cx="6096000" cy="366713"/>
            <a:chOff x="624" y="2208"/>
            <a:chExt cx="3840" cy="231"/>
          </a:xfrm>
        </p:grpSpPr>
        <p:sp>
          <p:nvSpPr>
            <p:cNvPr id="29728" name="Text Box 183">
              <a:extLst>
                <a:ext uri="{FF2B5EF4-FFF2-40B4-BE49-F238E27FC236}">
                  <a16:creationId xmlns:a16="http://schemas.microsoft.com/office/drawing/2014/main" id="{1BCD61C1-C63D-B44B-9DB9-53C4B5EAA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208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9729" name="Text Box 184">
              <a:extLst>
                <a:ext uri="{FF2B5EF4-FFF2-40B4-BE49-F238E27FC236}">
                  <a16:creationId xmlns:a16="http://schemas.microsoft.com/office/drawing/2014/main" id="{532DEC74-17F2-2F46-B476-58DE82727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208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730" name="Text Box 185">
              <a:extLst>
                <a:ext uri="{FF2B5EF4-FFF2-40B4-BE49-F238E27FC236}">
                  <a16:creationId xmlns:a16="http://schemas.microsoft.com/office/drawing/2014/main" id="{FD0030E4-D648-7541-B8E1-00070B31C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208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731" name="Text Box 186">
              <a:extLst>
                <a:ext uri="{FF2B5EF4-FFF2-40B4-BE49-F238E27FC236}">
                  <a16:creationId xmlns:a16="http://schemas.microsoft.com/office/drawing/2014/main" id="{4E123C86-6A69-3C45-A0ED-082101F44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208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-3</a:t>
              </a:r>
            </a:p>
          </p:txBody>
        </p:sp>
      </p:grpSp>
      <p:sp>
        <p:nvSpPr>
          <p:cNvPr id="175291" name="Text Box 187">
            <a:extLst>
              <a:ext uri="{FF2B5EF4-FFF2-40B4-BE49-F238E27FC236}">
                <a16:creationId xmlns:a16="http://schemas.microsoft.com/office/drawing/2014/main" id="{C72831A2-EE01-CD42-B205-F64E53CCD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9215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grpSp>
        <p:nvGrpSpPr>
          <p:cNvPr id="6" name="Group 188">
            <a:extLst>
              <a:ext uri="{FF2B5EF4-FFF2-40B4-BE49-F238E27FC236}">
                <a16:creationId xmlns:a16="http://schemas.microsoft.com/office/drawing/2014/main" id="{F76A74BC-F30A-544D-894E-5A029DB09FEC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139951"/>
            <a:ext cx="3657600" cy="366713"/>
            <a:chOff x="1392" y="1344"/>
            <a:chExt cx="2304" cy="231"/>
          </a:xfrm>
        </p:grpSpPr>
        <p:sp>
          <p:nvSpPr>
            <p:cNvPr id="29726" name="Text Box 189">
              <a:extLst>
                <a:ext uri="{FF2B5EF4-FFF2-40B4-BE49-F238E27FC236}">
                  <a16:creationId xmlns:a16="http://schemas.microsoft.com/office/drawing/2014/main" id="{EE5327A9-2EB1-434A-9649-960036CF5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34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727" name="Text Box 190">
              <a:extLst>
                <a:ext uri="{FF2B5EF4-FFF2-40B4-BE49-F238E27FC236}">
                  <a16:creationId xmlns:a16="http://schemas.microsoft.com/office/drawing/2014/main" id="{970B926A-6537-E543-9CB5-962E3E5BF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44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-3</a:t>
              </a:r>
            </a:p>
          </p:txBody>
        </p:sp>
      </p:grpSp>
      <p:grpSp>
        <p:nvGrpSpPr>
          <p:cNvPr id="7" name="Group 205">
            <a:extLst>
              <a:ext uri="{FF2B5EF4-FFF2-40B4-BE49-F238E27FC236}">
                <a16:creationId xmlns:a16="http://schemas.microsoft.com/office/drawing/2014/main" id="{19365676-0F37-F542-BAF1-402BB6769069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1149350"/>
            <a:ext cx="3797300" cy="1500188"/>
            <a:chOff x="1840" y="856"/>
            <a:chExt cx="2392" cy="945"/>
          </a:xfrm>
        </p:grpSpPr>
        <p:sp>
          <p:nvSpPr>
            <p:cNvPr id="29722" name="Line 192">
              <a:extLst>
                <a:ext uri="{FF2B5EF4-FFF2-40B4-BE49-F238E27FC236}">
                  <a16:creationId xmlns:a16="http://schemas.microsoft.com/office/drawing/2014/main" id="{C4BD6FAF-1A7D-EB46-B655-C4AD2DE85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4" y="856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23" name="Line 193">
              <a:extLst>
                <a:ext uri="{FF2B5EF4-FFF2-40B4-BE49-F238E27FC236}">
                  <a16:creationId xmlns:a16="http://schemas.microsoft.com/office/drawing/2014/main" id="{E26B2E98-BFD5-2A45-B10D-342B74D3A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856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24" name="Oval 196">
              <a:extLst>
                <a:ext uri="{FF2B5EF4-FFF2-40B4-BE49-F238E27FC236}">
                  <a16:creationId xmlns:a16="http://schemas.microsoft.com/office/drawing/2014/main" id="{342EE840-A4BB-2B42-9208-B59A44A2A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1417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2400"/>
                <a:t>B</a:t>
              </a:r>
              <a:endParaRPr lang="en-US" altLang="en-US" sz="2400"/>
            </a:p>
          </p:txBody>
        </p:sp>
        <p:sp>
          <p:nvSpPr>
            <p:cNvPr id="29725" name="Oval 199">
              <a:extLst>
                <a:ext uri="{FF2B5EF4-FFF2-40B4-BE49-F238E27FC236}">
                  <a16:creationId xmlns:a16="http://schemas.microsoft.com/office/drawing/2014/main" id="{365BDF4E-0747-B34D-A1B8-1C35E6581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1408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2400"/>
                <a:t>C</a:t>
              </a:r>
              <a:endParaRPr lang="en-US" altLang="en-US" sz="2400"/>
            </a:p>
          </p:txBody>
        </p:sp>
      </p:grpSp>
      <p:sp>
        <p:nvSpPr>
          <p:cNvPr id="175304" name="Text Box 200">
            <a:extLst>
              <a:ext uri="{FF2B5EF4-FFF2-40B4-BE49-F238E27FC236}">
                <a16:creationId xmlns:a16="http://schemas.microsoft.com/office/drawing/2014/main" id="{CBA7C583-9D15-1240-88AD-7A9616B98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8" y="69215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5310" name="Text Box 206">
            <a:extLst>
              <a:ext uri="{FF2B5EF4-FFF2-40B4-BE49-F238E27FC236}">
                <a16:creationId xmlns:a16="http://schemas.microsoft.com/office/drawing/2014/main" id="{7257812D-B5FA-8C46-8293-7742C8D34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-26988"/>
            <a:ext cx="7816850" cy="39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Assume we can generate the full search tree</a:t>
            </a:r>
          </a:p>
        </p:txBody>
      </p:sp>
      <p:sp>
        <p:nvSpPr>
          <p:cNvPr id="175311" name="Text Box 207">
            <a:extLst>
              <a:ext uri="{FF2B5EF4-FFF2-40B4-BE49-F238E27FC236}">
                <a16:creationId xmlns:a16="http://schemas.microsoft.com/office/drawing/2014/main" id="{4A902C10-3B97-2B44-87B7-D81C130D7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3" y="176214"/>
            <a:ext cx="7816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Of course for larger problem it’s not possible to draw the entire tree</a:t>
            </a:r>
          </a:p>
        </p:txBody>
      </p:sp>
      <p:sp>
        <p:nvSpPr>
          <p:cNvPr id="175312" name="Text Box 208">
            <a:extLst>
              <a:ext uri="{FF2B5EF4-FFF2-40B4-BE49-F238E27FC236}">
                <a16:creationId xmlns:a16="http://schemas.microsoft.com/office/drawing/2014/main" id="{73532D11-AFDB-374D-8FD3-FA81E1494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338" y="722314"/>
            <a:ext cx="38147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Game starts with computer making the first move</a:t>
            </a:r>
          </a:p>
        </p:txBody>
      </p:sp>
      <p:sp>
        <p:nvSpPr>
          <p:cNvPr id="175313" name="Text Box 209">
            <a:extLst>
              <a:ext uri="{FF2B5EF4-FFF2-40B4-BE49-F238E27FC236}">
                <a16:creationId xmlns:a16="http://schemas.microsoft.com/office/drawing/2014/main" id="{4310C15F-ACFC-064A-B6F8-4A470D3CD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2788" y="1814514"/>
            <a:ext cx="22463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Then the opponent makes the next move</a:t>
            </a:r>
          </a:p>
        </p:txBody>
      </p:sp>
      <p:sp>
        <p:nvSpPr>
          <p:cNvPr id="175314" name="Text Box 210">
            <a:extLst>
              <a:ext uri="{FF2B5EF4-FFF2-40B4-BE49-F238E27FC236}">
                <a16:creationId xmlns:a16="http://schemas.microsoft.com/office/drawing/2014/main" id="{F7501BFE-46E2-CB4B-A669-658984742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76" y="5600700"/>
            <a:ext cx="367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Now we can decide who win the game</a:t>
            </a:r>
          </a:p>
        </p:txBody>
      </p:sp>
      <p:sp>
        <p:nvSpPr>
          <p:cNvPr id="175315" name="Text Box 211">
            <a:extLst>
              <a:ext uri="{FF2B5EF4-FFF2-40B4-BE49-F238E27FC236}">
                <a16:creationId xmlns:a16="http://schemas.microsoft.com/office/drawing/2014/main" id="{1ED84D6D-1301-7C41-A5C8-24DA076EE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5589588"/>
            <a:ext cx="367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Assume positive: computer wins</a:t>
            </a:r>
          </a:p>
        </p:txBody>
      </p:sp>
      <p:sp>
        <p:nvSpPr>
          <p:cNvPr id="175316" name="Text Box 212">
            <a:extLst>
              <a:ext uri="{FF2B5EF4-FFF2-40B4-BE49-F238E27FC236}">
                <a16:creationId xmlns:a16="http://schemas.microsoft.com/office/drawing/2014/main" id="{CB4001BE-9BB7-C240-A237-553BEB861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6" y="1119189"/>
            <a:ext cx="2771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We know absolutely who will win following a branch</a:t>
            </a:r>
          </a:p>
        </p:txBody>
      </p:sp>
      <p:sp>
        <p:nvSpPr>
          <p:cNvPr id="175317" name="Text Box 213">
            <a:extLst>
              <a:ext uri="{FF2B5EF4-FFF2-40B4-BE49-F238E27FC236}">
                <a16:creationId xmlns:a16="http://schemas.microsoft.com/office/drawing/2014/main" id="{6DCF1546-6EC9-4449-B74E-0D72CCF80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963" y="44450"/>
            <a:ext cx="7734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</a:rPr>
              <a:t>The idea is computer wants to force the opponent to lose, and maximise its own chance of winning</a:t>
            </a:r>
          </a:p>
        </p:txBody>
      </p:sp>
      <p:sp>
        <p:nvSpPr>
          <p:cNvPr id="175318" name="Text Box 214">
            <a:extLst>
              <a:ext uri="{FF2B5EF4-FFF2-40B4-BE49-F238E27FC236}">
                <a16:creationId xmlns:a16="http://schemas.microsoft.com/office/drawing/2014/main" id="{FF64201A-FC4E-D24B-89AC-D74C1D5C4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164" y="5600700"/>
            <a:ext cx="73866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Values are propagated back up through the tree based on whose turn it is and whether they are trying to maximise or minimise at the point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A740FFA-8E61-BE40-B784-B5C87D5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5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5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5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5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5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5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5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75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283" grpId="0"/>
      <p:bldP spid="175284" grpId="0" autoUpdateAnimBg="0"/>
      <p:bldP spid="175285" grpId="0" autoUpdateAnimBg="0"/>
      <p:bldP spid="175291" grpId="0" autoUpdateAnimBg="0"/>
      <p:bldP spid="175304" grpId="0" animBg="1" autoUpdateAnimBg="0"/>
      <p:bldP spid="175310" grpId="0"/>
      <p:bldP spid="175310" grpId="1"/>
      <p:bldP spid="175311" grpId="0"/>
      <p:bldP spid="175311" grpId="1"/>
      <p:bldP spid="175312" grpId="0"/>
      <p:bldP spid="175312" grpId="1"/>
      <p:bldP spid="175313" grpId="0"/>
      <p:bldP spid="175313" grpId="1"/>
      <p:bldP spid="175314" grpId="0"/>
      <p:bldP spid="175314" grpId="1"/>
      <p:bldP spid="175315" grpId="0"/>
      <p:bldP spid="175315" grpId="1"/>
      <p:bldP spid="175316" grpId="0"/>
      <p:bldP spid="175317" grpId="0"/>
      <p:bldP spid="1753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Group 70">
            <a:extLst>
              <a:ext uri="{FF2B5EF4-FFF2-40B4-BE49-F238E27FC236}">
                <a16:creationId xmlns:a16="http://schemas.microsoft.com/office/drawing/2014/main" id="{C871A8D2-9B33-8B4C-B09B-15032B9620F2}"/>
              </a:ext>
            </a:extLst>
          </p:cNvPr>
          <p:cNvGrpSpPr>
            <a:grpSpLocks/>
          </p:cNvGrpSpPr>
          <p:nvPr/>
        </p:nvGrpSpPr>
        <p:grpSpPr bwMode="auto">
          <a:xfrm>
            <a:off x="1631950" y="590551"/>
            <a:ext cx="8959850" cy="5167313"/>
            <a:chOff x="68" y="604"/>
            <a:chExt cx="5644" cy="3255"/>
          </a:xfrm>
        </p:grpSpPr>
        <p:grpSp>
          <p:nvGrpSpPr>
            <p:cNvPr id="31750" name="Group 2">
              <a:extLst>
                <a:ext uri="{FF2B5EF4-FFF2-40B4-BE49-F238E27FC236}">
                  <a16:creationId xmlns:a16="http://schemas.microsoft.com/office/drawing/2014/main" id="{303F896A-08A6-FD48-972D-BFA7AA984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" y="1756"/>
              <a:ext cx="3994" cy="870"/>
              <a:chOff x="883" y="1584"/>
              <a:chExt cx="3994" cy="870"/>
            </a:xfrm>
          </p:grpSpPr>
          <p:sp>
            <p:nvSpPr>
              <p:cNvPr id="31798" name="Text Box 3">
                <a:extLst>
                  <a:ext uri="{FF2B5EF4-FFF2-40B4-BE49-F238E27FC236}">
                    <a16:creationId xmlns:a16="http://schemas.microsoft.com/office/drawing/2014/main" id="{AF6D6566-DD04-E249-AAEF-BF25B99921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3" y="2160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>
                    <a:latin typeface="Arial" panose="020B0604020202020204" pitchFamily="34" charset="0"/>
                  </a:rPr>
                  <a:t>D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99" name="Text Box 4">
                <a:extLst>
                  <a:ext uri="{FF2B5EF4-FFF2-40B4-BE49-F238E27FC236}">
                    <a16:creationId xmlns:a16="http://schemas.microsoft.com/office/drawing/2014/main" id="{11892AFD-1A73-294D-81A6-FD02327FC8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2160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>
                    <a:latin typeface="Arial" panose="020B0604020202020204" pitchFamily="34" charset="0"/>
                  </a:rPr>
                  <a:t>E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00" name="Text Box 5">
                <a:extLst>
                  <a:ext uri="{FF2B5EF4-FFF2-40B4-BE49-F238E27FC236}">
                    <a16:creationId xmlns:a16="http://schemas.microsoft.com/office/drawing/2014/main" id="{D4A7E2DA-4480-E943-8087-66A387AFFC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1" y="2160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>
                    <a:latin typeface="Arial" panose="020B0604020202020204" pitchFamily="34" charset="0"/>
                  </a:rPr>
                  <a:t>F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01" name="Text Box 6">
                <a:extLst>
                  <a:ext uri="{FF2B5EF4-FFF2-40B4-BE49-F238E27FC236}">
                    <a16:creationId xmlns:a16="http://schemas.microsoft.com/office/drawing/2014/main" id="{27312011-2F38-5D46-BB2B-47A15FA61B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1" y="2160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>
                    <a:latin typeface="Arial" panose="020B0604020202020204" pitchFamily="34" charset="0"/>
                  </a:rPr>
                  <a:t>G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02" name="Line 7">
                <a:extLst>
                  <a:ext uri="{FF2B5EF4-FFF2-40B4-BE49-F238E27FC236}">
                    <a16:creationId xmlns:a16="http://schemas.microsoft.com/office/drawing/2014/main" id="{60608CDE-9C49-C241-80F1-EA46E54196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1584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803" name="Line 8">
                <a:extLst>
                  <a:ext uri="{FF2B5EF4-FFF2-40B4-BE49-F238E27FC236}">
                    <a16:creationId xmlns:a16="http://schemas.microsoft.com/office/drawing/2014/main" id="{2A3961C6-4F5B-B747-B5BC-60EBFD2E3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632"/>
                <a:ext cx="336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804" name="Line 9">
                <a:extLst>
                  <a:ext uri="{FF2B5EF4-FFF2-40B4-BE49-F238E27FC236}">
                    <a16:creationId xmlns:a16="http://schemas.microsoft.com/office/drawing/2014/main" id="{A7CE02CF-F6CF-F94D-9C81-92EDA6AAC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04" y="1632"/>
                <a:ext cx="336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805" name="Line 10">
                <a:extLst>
                  <a:ext uri="{FF2B5EF4-FFF2-40B4-BE49-F238E27FC236}">
                    <a16:creationId xmlns:a16="http://schemas.microsoft.com/office/drawing/2014/main" id="{86E72348-45FA-9240-BF70-E94762299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584"/>
                <a:ext cx="62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1751" name="Group 11">
              <a:extLst>
                <a:ext uri="{FF2B5EF4-FFF2-40B4-BE49-F238E27FC236}">
                  <a16:creationId xmlns:a16="http://schemas.microsoft.com/office/drawing/2014/main" id="{3FD30381-4263-814D-B6B0-A218F9587C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" y="2620"/>
              <a:ext cx="5168" cy="933"/>
              <a:chOff x="296" y="2448"/>
              <a:chExt cx="5168" cy="933"/>
            </a:xfrm>
          </p:grpSpPr>
          <p:sp>
            <p:nvSpPr>
              <p:cNvPr id="31782" name="AutoShape 12">
                <a:extLst>
                  <a:ext uri="{FF2B5EF4-FFF2-40B4-BE49-F238E27FC236}">
                    <a16:creationId xmlns:a16="http://schemas.microsoft.com/office/drawing/2014/main" id="{EDF52177-0E27-6D46-8D4F-28ED7B33AD3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6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3" name="AutoShape 13">
                <a:extLst>
                  <a:ext uri="{FF2B5EF4-FFF2-40B4-BE49-F238E27FC236}">
                    <a16:creationId xmlns:a16="http://schemas.microsoft.com/office/drawing/2014/main" id="{8D259A10-5FE2-3944-BB60-D022E6F31C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9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4" name="AutoShape 14">
                <a:extLst>
                  <a:ext uri="{FF2B5EF4-FFF2-40B4-BE49-F238E27FC236}">
                    <a16:creationId xmlns:a16="http://schemas.microsoft.com/office/drawing/2014/main" id="{9E5971C9-1EEE-084E-AE88-D5E45EEE1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2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5" name="AutoShape 15">
                <a:extLst>
                  <a:ext uri="{FF2B5EF4-FFF2-40B4-BE49-F238E27FC236}">
                    <a16:creationId xmlns:a16="http://schemas.microsoft.com/office/drawing/2014/main" id="{F5741C4E-9D84-5B48-A9F8-4217DBE727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45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6" name="AutoShape 16">
                <a:extLst>
                  <a:ext uri="{FF2B5EF4-FFF2-40B4-BE49-F238E27FC236}">
                    <a16:creationId xmlns:a16="http://schemas.microsoft.com/office/drawing/2014/main" id="{3508E6CC-038D-2749-8D24-178B58222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28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7" name="AutoShape 17">
                <a:extLst>
                  <a:ext uri="{FF2B5EF4-FFF2-40B4-BE49-F238E27FC236}">
                    <a16:creationId xmlns:a16="http://schemas.microsoft.com/office/drawing/2014/main" id="{61C90628-DCEC-624A-BB81-B1D85D9158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11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8" name="AutoShape 18">
                <a:extLst>
                  <a:ext uri="{FF2B5EF4-FFF2-40B4-BE49-F238E27FC236}">
                    <a16:creationId xmlns:a16="http://schemas.microsoft.com/office/drawing/2014/main" id="{CC6E3B8D-C041-4E4B-AA2D-9D0CC19979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94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9" name="AutoShape 19">
                <a:extLst>
                  <a:ext uri="{FF2B5EF4-FFF2-40B4-BE49-F238E27FC236}">
                    <a16:creationId xmlns:a16="http://schemas.microsoft.com/office/drawing/2014/main" id="{5A36F32B-F77C-1542-B273-167E972951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78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90" name="Line 20">
                <a:extLst>
                  <a:ext uri="{FF2B5EF4-FFF2-40B4-BE49-F238E27FC236}">
                    <a16:creationId xmlns:a16="http://schemas.microsoft.com/office/drawing/2014/main" id="{9A5A7ABC-EA59-6B45-809B-CCC30CD3A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" y="2448"/>
                <a:ext cx="48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1" name="Line 21">
                <a:extLst>
                  <a:ext uri="{FF2B5EF4-FFF2-40B4-BE49-F238E27FC236}">
                    <a16:creationId xmlns:a16="http://schemas.microsoft.com/office/drawing/2014/main" id="{F83B64D3-C99C-7D4C-9AD2-B230FCF23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448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2" name="Line 22">
                <a:extLst>
                  <a:ext uri="{FF2B5EF4-FFF2-40B4-BE49-F238E27FC236}">
                    <a16:creationId xmlns:a16="http://schemas.microsoft.com/office/drawing/2014/main" id="{3A9D64F0-740B-824E-B436-DFC41870D0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2448"/>
                <a:ext cx="33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3" name="Line 23">
                <a:extLst>
                  <a:ext uri="{FF2B5EF4-FFF2-40B4-BE49-F238E27FC236}">
                    <a16:creationId xmlns:a16="http://schemas.microsoft.com/office/drawing/2014/main" id="{EE535E52-59D7-D142-ABA0-0D9502A1B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2448"/>
                <a:ext cx="19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4" name="Line 24">
                <a:extLst>
                  <a:ext uri="{FF2B5EF4-FFF2-40B4-BE49-F238E27FC236}">
                    <a16:creationId xmlns:a16="http://schemas.microsoft.com/office/drawing/2014/main" id="{B71B7C30-A967-C443-8B16-76531DF71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6" y="2448"/>
                <a:ext cx="19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5" name="Line 25">
                <a:extLst>
                  <a:ext uri="{FF2B5EF4-FFF2-40B4-BE49-F238E27FC236}">
                    <a16:creationId xmlns:a16="http://schemas.microsoft.com/office/drawing/2014/main" id="{16AD08B0-058F-5C4C-90E3-E5E2236EF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448"/>
                <a:ext cx="33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6" name="Line 26">
                <a:extLst>
                  <a:ext uri="{FF2B5EF4-FFF2-40B4-BE49-F238E27FC236}">
                    <a16:creationId xmlns:a16="http://schemas.microsoft.com/office/drawing/2014/main" id="{EBA01BA8-B271-F544-BA87-E36B26031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08" y="2448"/>
                <a:ext cx="4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7" name="Line 27">
                <a:extLst>
                  <a:ext uri="{FF2B5EF4-FFF2-40B4-BE49-F238E27FC236}">
                    <a16:creationId xmlns:a16="http://schemas.microsoft.com/office/drawing/2014/main" id="{65DC345A-BAAB-A947-BE40-FFF6382B6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448"/>
                <a:ext cx="48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sp>
          <p:nvSpPr>
            <p:cNvPr id="31752" name="Text Box 29">
              <a:extLst>
                <a:ext uri="{FF2B5EF4-FFF2-40B4-BE49-F238E27FC236}">
                  <a16:creationId xmlns:a16="http://schemas.microsoft.com/office/drawing/2014/main" id="{5AA37B4F-E559-A947-9D41-40942F040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" y="2936"/>
              <a:ext cx="74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terminal</a:t>
              </a:r>
              <a:br>
                <a:rPr lang="en-US" altLang="en-US" sz="1400">
                  <a:latin typeface="Arial" panose="020B0604020202020204" pitchFamily="34" charset="0"/>
                </a:rPr>
              </a:br>
              <a:r>
                <a:rPr lang="en-US" altLang="en-US" sz="1400">
                  <a:latin typeface="Arial" panose="020B0604020202020204" pitchFamily="34" charset="0"/>
                </a:rPr>
                <a:t>positions</a:t>
              </a:r>
            </a:p>
          </p:txBody>
        </p:sp>
        <p:sp>
          <p:nvSpPr>
            <p:cNvPr id="31753" name="Text Box 30">
              <a:extLst>
                <a:ext uri="{FF2B5EF4-FFF2-40B4-BE49-F238E27FC236}">
                  <a16:creationId xmlns:a16="http://schemas.microsoft.com/office/drawing/2014/main" id="{C3BEFA70-C3A0-5B46-8E46-9F746D19B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4"/>
              <a:ext cx="4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agent</a:t>
              </a:r>
            </a:p>
          </p:txBody>
        </p:sp>
        <p:sp>
          <p:nvSpPr>
            <p:cNvPr id="31754" name="Text Box 32">
              <a:extLst>
                <a:ext uri="{FF2B5EF4-FFF2-40B4-BE49-F238E27FC236}">
                  <a16:creationId xmlns:a16="http://schemas.microsoft.com/office/drawing/2014/main" id="{EB677D7B-389D-7E47-AFB1-16BC72718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1394"/>
              <a:ext cx="698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opponent</a:t>
              </a:r>
            </a:p>
          </p:txBody>
        </p:sp>
        <p:grpSp>
          <p:nvGrpSpPr>
            <p:cNvPr id="31755" name="Group 34">
              <a:extLst>
                <a:ext uri="{FF2B5EF4-FFF2-40B4-BE49-F238E27FC236}">
                  <a16:creationId xmlns:a16="http://schemas.microsoft.com/office/drawing/2014/main" id="{9D35D1B5-DE53-464C-A4B8-451CBEA9E7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628"/>
              <a:ext cx="5328" cy="231"/>
              <a:chOff x="192" y="3456"/>
              <a:chExt cx="5328" cy="231"/>
            </a:xfrm>
          </p:grpSpPr>
          <p:sp>
            <p:nvSpPr>
              <p:cNvPr id="31774" name="Text Box 35">
                <a:extLst>
                  <a:ext uri="{FF2B5EF4-FFF2-40B4-BE49-F238E27FC236}">
                    <a16:creationId xmlns:a16="http://schemas.microsoft.com/office/drawing/2014/main" id="{71CA88B8-DFF5-4F42-9EA6-F5997CD31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3456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775" name="Text Box 36">
                <a:extLst>
                  <a:ext uri="{FF2B5EF4-FFF2-40B4-BE49-F238E27FC236}">
                    <a16:creationId xmlns:a16="http://schemas.microsoft.com/office/drawing/2014/main" id="{4D91939E-3E4B-D14F-910D-1286BCE1A2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-5</a:t>
                </a:r>
              </a:p>
            </p:txBody>
          </p:sp>
          <p:sp>
            <p:nvSpPr>
              <p:cNvPr id="31776" name="Text Box 37">
                <a:extLst>
                  <a:ext uri="{FF2B5EF4-FFF2-40B4-BE49-F238E27FC236}">
                    <a16:creationId xmlns:a16="http://schemas.microsoft.com/office/drawing/2014/main" id="{828D6001-2C51-7941-A486-933A034AC5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-5</a:t>
                </a:r>
              </a:p>
            </p:txBody>
          </p:sp>
          <p:sp>
            <p:nvSpPr>
              <p:cNvPr id="31777" name="Text Box 38">
                <a:extLst>
                  <a:ext uri="{FF2B5EF4-FFF2-40B4-BE49-F238E27FC236}">
                    <a16:creationId xmlns:a16="http://schemas.microsoft.com/office/drawing/2014/main" id="{BC47A13B-E400-2F4C-B90A-9CDE44E65D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78" name="Text Box 39">
                <a:extLst>
                  <a:ext uri="{FF2B5EF4-FFF2-40B4-BE49-F238E27FC236}">
                    <a16:creationId xmlns:a16="http://schemas.microsoft.com/office/drawing/2014/main" id="{477B8DBD-B7E7-464B-B796-6DBA580D9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-7</a:t>
                </a:r>
              </a:p>
            </p:txBody>
          </p:sp>
          <p:sp>
            <p:nvSpPr>
              <p:cNvPr id="31779" name="Text Box 40">
                <a:extLst>
                  <a:ext uri="{FF2B5EF4-FFF2-40B4-BE49-F238E27FC236}">
                    <a16:creationId xmlns:a16="http://schemas.microsoft.com/office/drawing/2014/main" id="{6A74F641-4FD3-F74D-A7EE-258506E4F1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1780" name="Text Box 41">
                <a:extLst>
                  <a:ext uri="{FF2B5EF4-FFF2-40B4-BE49-F238E27FC236}">
                    <a16:creationId xmlns:a16="http://schemas.microsoft.com/office/drawing/2014/main" id="{48041BF4-CD9A-0844-9546-83AFA6F10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-3</a:t>
                </a:r>
              </a:p>
            </p:txBody>
          </p:sp>
          <p:sp>
            <p:nvSpPr>
              <p:cNvPr id="31781" name="Text Box 42">
                <a:extLst>
                  <a:ext uri="{FF2B5EF4-FFF2-40B4-BE49-F238E27FC236}">
                    <a16:creationId xmlns:a16="http://schemas.microsoft.com/office/drawing/2014/main" id="{D4CBD557-FFC0-DC46-9E10-1AA8F6AB6B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0" y="3456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-8</a:t>
                </a:r>
              </a:p>
            </p:txBody>
          </p:sp>
        </p:grpSp>
        <p:sp>
          <p:nvSpPr>
            <p:cNvPr id="31756" name="Text Box 43">
              <a:extLst>
                <a:ext uri="{FF2B5EF4-FFF2-40B4-BE49-F238E27FC236}">
                  <a16:creationId xmlns:a16="http://schemas.microsoft.com/office/drawing/2014/main" id="{13790BEE-4C2D-8A45-A14D-6571BC92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60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1757" name="Text Box 44">
              <a:extLst>
                <a:ext uri="{FF2B5EF4-FFF2-40B4-BE49-F238E27FC236}">
                  <a16:creationId xmlns:a16="http://schemas.microsoft.com/office/drawing/2014/main" id="{C8E7F20F-7DCE-564F-9A17-F3AF451C9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332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MAX</a:t>
              </a:r>
            </a:p>
          </p:txBody>
        </p:sp>
        <p:sp>
          <p:nvSpPr>
            <p:cNvPr id="31758" name="Text Box 45">
              <a:extLst>
                <a:ext uri="{FF2B5EF4-FFF2-40B4-BE49-F238E27FC236}">
                  <a16:creationId xmlns:a16="http://schemas.microsoft.com/office/drawing/2014/main" id="{EBE74F51-95B4-5849-8202-351B0F83C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1516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339933"/>
                  </a:solidFill>
                  <a:latin typeface="Arial" panose="020B0604020202020204" pitchFamily="34" charset="0"/>
                </a:rPr>
                <a:t>MIN</a:t>
              </a:r>
            </a:p>
          </p:txBody>
        </p:sp>
        <p:grpSp>
          <p:nvGrpSpPr>
            <p:cNvPr id="31759" name="Group 46">
              <a:extLst>
                <a:ext uri="{FF2B5EF4-FFF2-40B4-BE49-F238E27FC236}">
                  <a16:creationId xmlns:a16="http://schemas.microsoft.com/office/drawing/2014/main" id="{41BB8E44-6233-0943-9D92-B276DC1AAC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2380"/>
              <a:ext cx="3840" cy="231"/>
              <a:chOff x="624" y="2208"/>
              <a:chExt cx="3840" cy="231"/>
            </a:xfrm>
          </p:grpSpPr>
          <p:sp>
            <p:nvSpPr>
              <p:cNvPr id="31770" name="Text Box 47">
                <a:extLst>
                  <a:ext uri="{FF2B5EF4-FFF2-40B4-BE49-F238E27FC236}">
                    <a16:creationId xmlns:a16="http://schemas.microsoft.com/office/drawing/2014/main" id="{12FB6C09-92DA-8543-80F7-00DE2EF4FE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2208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771" name="Text Box 48">
                <a:extLst>
                  <a:ext uri="{FF2B5EF4-FFF2-40B4-BE49-F238E27FC236}">
                    <a16:creationId xmlns:a16="http://schemas.microsoft.com/office/drawing/2014/main" id="{0EA6A748-48B7-8E45-BA1E-E49BDE8E0F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2" y="2208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72" name="Text Box 49">
                <a:extLst>
                  <a:ext uri="{FF2B5EF4-FFF2-40B4-BE49-F238E27FC236}">
                    <a16:creationId xmlns:a16="http://schemas.microsoft.com/office/drawing/2014/main" id="{9CFDDC8A-F309-D74C-A7BF-9446AA8598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2" y="2208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1773" name="Text Box 50">
                <a:extLst>
                  <a:ext uri="{FF2B5EF4-FFF2-40B4-BE49-F238E27FC236}">
                    <a16:creationId xmlns:a16="http://schemas.microsoft.com/office/drawing/2014/main" id="{2A7CF138-D54F-5949-9D73-CCD059FDCE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" y="220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-3</a:t>
                </a:r>
              </a:p>
            </p:txBody>
          </p:sp>
        </p:grpSp>
        <p:sp>
          <p:nvSpPr>
            <p:cNvPr id="31760" name="Text Box 51">
              <a:extLst>
                <a:ext uri="{FF2B5EF4-FFF2-40B4-BE49-F238E27FC236}">
                  <a16:creationId xmlns:a16="http://schemas.microsoft.com/office/drawing/2014/main" id="{FB949FF1-6215-C04B-A086-24168BAA3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604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MAX</a:t>
              </a:r>
            </a:p>
          </p:txBody>
        </p:sp>
        <p:grpSp>
          <p:nvGrpSpPr>
            <p:cNvPr id="31761" name="Group 52">
              <a:extLst>
                <a:ext uri="{FF2B5EF4-FFF2-40B4-BE49-F238E27FC236}">
                  <a16:creationId xmlns:a16="http://schemas.microsoft.com/office/drawing/2014/main" id="{8E528D8D-4B51-004E-B9F6-5A2E9D3676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516"/>
              <a:ext cx="2304" cy="231"/>
              <a:chOff x="1392" y="1344"/>
              <a:chExt cx="2304" cy="231"/>
            </a:xfrm>
          </p:grpSpPr>
          <p:sp>
            <p:nvSpPr>
              <p:cNvPr id="31768" name="Text Box 53">
                <a:extLst>
                  <a:ext uri="{FF2B5EF4-FFF2-40B4-BE49-F238E27FC236}">
                    <a16:creationId xmlns:a16="http://schemas.microsoft.com/office/drawing/2014/main" id="{AAC80A4B-F25E-BB4B-BBCC-12C2D21BA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2" y="1344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69" name="Text Box 54">
                <a:extLst>
                  <a:ext uri="{FF2B5EF4-FFF2-40B4-BE49-F238E27FC236}">
                    <a16:creationId xmlns:a16="http://schemas.microsoft.com/office/drawing/2014/main" id="{633C9166-D603-7B4B-BCE0-18F249A19C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344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-3</a:t>
                </a:r>
              </a:p>
            </p:txBody>
          </p:sp>
        </p:grpSp>
        <p:grpSp>
          <p:nvGrpSpPr>
            <p:cNvPr id="31762" name="Group 55">
              <a:extLst>
                <a:ext uri="{FF2B5EF4-FFF2-40B4-BE49-F238E27FC236}">
                  <a16:creationId xmlns:a16="http://schemas.microsoft.com/office/drawing/2014/main" id="{1C7EF012-F226-1447-BA7D-42A3FD500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892"/>
              <a:ext cx="2392" cy="945"/>
              <a:chOff x="1840" y="856"/>
              <a:chExt cx="2392" cy="945"/>
            </a:xfrm>
          </p:grpSpPr>
          <p:sp>
            <p:nvSpPr>
              <p:cNvPr id="31764" name="Line 56">
                <a:extLst>
                  <a:ext uri="{FF2B5EF4-FFF2-40B4-BE49-F238E27FC236}">
                    <a16:creationId xmlns:a16="http://schemas.microsoft.com/office/drawing/2014/main" id="{DBA5FCAE-5E26-8E42-912D-D53FF6F98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4" y="856"/>
                <a:ext cx="72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65" name="Line 57">
                <a:extLst>
                  <a:ext uri="{FF2B5EF4-FFF2-40B4-BE49-F238E27FC236}">
                    <a16:creationId xmlns:a16="http://schemas.microsoft.com/office/drawing/2014/main" id="{B5898A07-7B8A-2743-80E1-8ECA38372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0" y="856"/>
                <a:ext cx="768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66" name="Oval 58">
                <a:extLst>
                  <a:ext uri="{FF2B5EF4-FFF2-40B4-BE49-F238E27FC236}">
                    <a16:creationId xmlns:a16="http://schemas.microsoft.com/office/drawing/2014/main" id="{59308F32-B5DE-4543-9F10-AEE442354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" y="1417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2400"/>
                  <a:t>B</a:t>
                </a:r>
                <a:endParaRPr lang="en-US" altLang="en-US" sz="2400"/>
              </a:p>
            </p:txBody>
          </p:sp>
          <p:sp>
            <p:nvSpPr>
              <p:cNvPr id="31767" name="Oval 59">
                <a:extLst>
                  <a:ext uri="{FF2B5EF4-FFF2-40B4-BE49-F238E27FC236}">
                    <a16:creationId xmlns:a16="http://schemas.microsoft.com/office/drawing/2014/main" id="{8E3AAECA-3098-0A46-A821-216EBB20D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8" y="1408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2400"/>
                  <a:t>C</a:t>
                </a:r>
                <a:endParaRPr lang="en-US" altLang="en-US" sz="2400"/>
              </a:p>
            </p:txBody>
          </p:sp>
        </p:grpSp>
        <p:sp>
          <p:nvSpPr>
            <p:cNvPr id="31763" name="Text Box 60">
              <a:extLst>
                <a:ext uri="{FF2B5EF4-FFF2-40B4-BE49-F238E27FC236}">
                  <a16:creationId xmlns:a16="http://schemas.microsoft.com/office/drawing/2014/main" id="{B8FBE8AB-4A86-1E4E-946D-66352C58C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9" y="604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A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18173" name="Text Box 61">
            <a:extLst>
              <a:ext uri="{FF2B5EF4-FFF2-40B4-BE49-F238E27FC236}">
                <a16:creationId xmlns:a16="http://schemas.microsoft.com/office/drawing/2014/main" id="{EE216226-80C1-B649-A028-CB703E3F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4451"/>
            <a:ext cx="84709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Now the computer is able to play a perfect game. At each move it’ll move to a state of the highest value.</a:t>
            </a:r>
          </a:p>
        </p:txBody>
      </p:sp>
      <p:sp>
        <p:nvSpPr>
          <p:cNvPr id="218183" name="Text Box 71">
            <a:extLst>
              <a:ext uri="{FF2B5EF4-FFF2-40B4-BE49-F238E27FC236}">
                <a16:creationId xmlns:a16="http://schemas.microsoft.com/office/drawing/2014/main" id="{CBACC204-5C7E-1741-8343-3902686B4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739" y="404814"/>
            <a:ext cx="35528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Question: who will win this game,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if both players play a perfect game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F6266-DEAB-BD45-AF1C-C2BF393F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73" grpId="0"/>
      <p:bldP spid="2181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895EA072-5773-814A-8163-24AB8E099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</a:t>
            </a:r>
            <a:r>
              <a:rPr lang="en-US" sz="2800" dirty="0" err="1"/>
              <a:t>Minimax</a:t>
            </a:r>
            <a:endParaRPr lang="en-US" sz="2800" dirty="0"/>
          </a:p>
        </p:txBody>
      </p:sp>
      <p:sp>
        <p:nvSpPr>
          <p:cNvPr id="33793" name="Rectangle 3">
            <a:extLst>
              <a:ext uri="{FF2B5EF4-FFF2-40B4-BE49-F238E27FC236}">
                <a16:creationId xmlns:a16="http://schemas.microsoft.com/office/drawing/2014/main" id="{671087EC-8FAD-4246-BC51-B6F486511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350" y="1916059"/>
            <a:ext cx="9483152" cy="294481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 err="1">
                <a:solidFill>
                  <a:srgbClr val="0070C0"/>
                </a:solidFill>
              </a:rPr>
              <a:t>Nim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Start with a pile of tokens, at each move the player must divide the tokens into </a:t>
            </a:r>
            <a:r>
              <a:rPr lang="en-US" altLang="en-US" sz="2000" dirty="0">
                <a:solidFill>
                  <a:srgbClr val="C00000"/>
                </a:solidFill>
              </a:rPr>
              <a:t>two non-empty, non-equal piles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Starting with 7 tokens, draw the complete search tree</a:t>
            </a:r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Assume that a utility function of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0 = a win for MIN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1 = a win for MAX</a:t>
            </a:r>
          </a:p>
          <a:p>
            <a:pPr lvl="1" eaLnBrk="1" hangingPunct="1">
              <a:spcBef>
                <a:spcPct val="0"/>
              </a:spcBef>
            </a:pPr>
            <a:endParaRPr lang="en-US" alt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3944C-289C-214D-ACA6-48F21080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177163" name="Line 11">
            <a:extLst>
              <a:ext uri="{FF2B5EF4-FFF2-40B4-BE49-F238E27FC236}">
                <a16:creationId xmlns:a16="http://schemas.microsoft.com/office/drawing/2014/main" id="{4F90EFB0-9C00-6D44-AD8E-BE22C804F6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3225" y="4614864"/>
            <a:ext cx="2070100" cy="452437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none"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grpSp>
        <p:nvGrpSpPr>
          <p:cNvPr id="33796" name="Group 44">
            <a:extLst>
              <a:ext uri="{FF2B5EF4-FFF2-40B4-BE49-F238E27FC236}">
                <a16:creationId xmlns:a16="http://schemas.microsoft.com/office/drawing/2014/main" id="{8E4BB868-81BA-C840-A569-59D82CF61152}"/>
              </a:ext>
            </a:extLst>
          </p:cNvPr>
          <p:cNvGrpSpPr>
            <a:grpSpLocks/>
          </p:cNvGrpSpPr>
          <p:nvPr/>
        </p:nvGrpSpPr>
        <p:grpSpPr bwMode="auto">
          <a:xfrm>
            <a:off x="3070225" y="4914900"/>
            <a:ext cx="914400" cy="685800"/>
            <a:chOff x="288" y="2928"/>
            <a:chExt cx="576" cy="432"/>
          </a:xfrm>
        </p:grpSpPr>
        <p:sp>
          <p:nvSpPr>
            <p:cNvPr id="33829" name="Line 7">
              <a:extLst>
                <a:ext uri="{FF2B5EF4-FFF2-40B4-BE49-F238E27FC236}">
                  <a16:creationId xmlns:a16="http://schemas.microsoft.com/office/drawing/2014/main" id="{0D6F63BC-0488-1449-B2C2-8C8D2C27C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0" name="Line 12">
              <a:extLst>
                <a:ext uri="{FF2B5EF4-FFF2-40B4-BE49-F238E27FC236}">
                  <a16:creationId xmlns:a16="http://schemas.microsoft.com/office/drawing/2014/main" id="{EC9E96FE-4D4B-B94B-B4F1-4D3FCCEF8B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1" name="Line 13">
              <a:extLst>
                <a:ext uri="{FF2B5EF4-FFF2-40B4-BE49-F238E27FC236}">
                  <a16:creationId xmlns:a16="http://schemas.microsoft.com/office/drawing/2014/main" id="{37972CB9-CA43-7F4C-9FF7-5EE19F4DDF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2" name="Line 14">
              <a:extLst>
                <a:ext uri="{FF2B5EF4-FFF2-40B4-BE49-F238E27FC236}">
                  <a16:creationId xmlns:a16="http://schemas.microsoft.com/office/drawing/2014/main" id="{FBDBBEBD-0496-E24F-97A3-9D25187E6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3" name="Line 15">
              <a:extLst>
                <a:ext uri="{FF2B5EF4-FFF2-40B4-BE49-F238E27FC236}">
                  <a16:creationId xmlns:a16="http://schemas.microsoft.com/office/drawing/2014/main" id="{52461B4C-94D5-174A-AE0A-377AE9053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4" name="Line 16">
              <a:extLst>
                <a:ext uri="{FF2B5EF4-FFF2-40B4-BE49-F238E27FC236}">
                  <a16:creationId xmlns:a16="http://schemas.microsoft.com/office/drawing/2014/main" id="{18958075-7213-EF41-B000-67550F779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5" name="Line 17">
              <a:extLst>
                <a:ext uri="{FF2B5EF4-FFF2-40B4-BE49-F238E27FC236}">
                  <a16:creationId xmlns:a16="http://schemas.microsoft.com/office/drawing/2014/main" id="{49636AB1-D803-6E44-B00B-8EF055E11A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177170" name="Line 18">
            <a:extLst>
              <a:ext uri="{FF2B5EF4-FFF2-40B4-BE49-F238E27FC236}">
                <a16:creationId xmlns:a16="http://schemas.microsoft.com/office/drawing/2014/main" id="{BE6641AF-5962-0541-AE41-080070CBE30C}"/>
              </a:ext>
            </a:extLst>
          </p:cNvPr>
          <p:cNvSpPr>
            <a:spLocks noChangeShapeType="1"/>
          </p:cNvSpPr>
          <p:nvPr/>
        </p:nvSpPr>
        <p:spPr bwMode="auto">
          <a:xfrm rot="1047231" flipV="1">
            <a:off x="4397375" y="4665663"/>
            <a:ext cx="3843338" cy="12128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none"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39944" name="Line 19">
            <a:extLst>
              <a:ext uri="{FF2B5EF4-FFF2-40B4-BE49-F238E27FC236}">
                <a16:creationId xmlns:a16="http://schemas.microsoft.com/office/drawing/2014/main" id="{D1E2DE1F-7A8B-164D-A096-D4E9837E355F}"/>
              </a:ext>
            </a:extLst>
          </p:cNvPr>
          <p:cNvSpPr>
            <a:spLocks noChangeShapeType="1"/>
          </p:cNvSpPr>
          <p:nvPr/>
        </p:nvSpPr>
        <p:spPr bwMode="auto">
          <a:xfrm rot="2587701" flipV="1">
            <a:off x="4433889" y="5224464"/>
            <a:ext cx="1692275" cy="973137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none"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grpSp>
        <p:nvGrpSpPr>
          <p:cNvPr id="3" name="Group 49">
            <a:extLst>
              <a:ext uri="{FF2B5EF4-FFF2-40B4-BE49-F238E27FC236}">
                <a16:creationId xmlns:a16="http://schemas.microsoft.com/office/drawing/2014/main" id="{E4530A76-9FA0-1543-8FA2-A4477B768A27}"/>
              </a:ext>
            </a:extLst>
          </p:cNvPr>
          <p:cNvGrpSpPr>
            <a:grpSpLocks/>
          </p:cNvGrpSpPr>
          <p:nvPr/>
        </p:nvGrpSpPr>
        <p:grpSpPr bwMode="auto">
          <a:xfrm>
            <a:off x="6569075" y="4170363"/>
            <a:ext cx="1295400" cy="823912"/>
            <a:chOff x="2544" y="2304"/>
            <a:chExt cx="816" cy="519"/>
          </a:xfrm>
        </p:grpSpPr>
        <p:grpSp>
          <p:nvGrpSpPr>
            <p:cNvPr id="33820" name="Group 45">
              <a:extLst>
                <a:ext uri="{FF2B5EF4-FFF2-40B4-BE49-F238E27FC236}">
                  <a16:creationId xmlns:a16="http://schemas.microsoft.com/office/drawing/2014/main" id="{45B6F99B-0CC8-A44E-97F6-A173841E7C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352"/>
              <a:ext cx="816" cy="432"/>
              <a:chOff x="2544" y="2352"/>
              <a:chExt cx="816" cy="432"/>
            </a:xfrm>
          </p:grpSpPr>
          <p:sp>
            <p:nvSpPr>
              <p:cNvPr id="33822" name="Line 20">
                <a:extLst>
                  <a:ext uri="{FF2B5EF4-FFF2-40B4-BE49-F238E27FC236}">
                    <a16:creationId xmlns:a16="http://schemas.microsoft.com/office/drawing/2014/main" id="{69E78A9B-BF03-FA4A-AD1A-8B07EB771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3" name="Line 21">
                <a:extLst>
                  <a:ext uri="{FF2B5EF4-FFF2-40B4-BE49-F238E27FC236}">
                    <a16:creationId xmlns:a16="http://schemas.microsoft.com/office/drawing/2014/main" id="{8A15EDD5-1F23-4643-A1D1-BD9C5BDD1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4" name="Line 22">
                <a:extLst>
                  <a:ext uri="{FF2B5EF4-FFF2-40B4-BE49-F238E27FC236}">
                    <a16:creationId xmlns:a16="http://schemas.microsoft.com/office/drawing/2014/main" id="{9A5F6685-20B0-F744-A5AE-53A02048A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5" name="Line 23">
                <a:extLst>
                  <a:ext uri="{FF2B5EF4-FFF2-40B4-BE49-F238E27FC236}">
                    <a16:creationId xmlns:a16="http://schemas.microsoft.com/office/drawing/2014/main" id="{DB1CF30F-0143-524E-99D9-8335EA092B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6" name="Line 24">
                <a:extLst>
                  <a:ext uri="{FF2B5EF4-FFF2-40B4-BE49-F238E27FC236}">
                    <a16:creationId xmlns:a16="http://schemas.microsoft.com/office/drawing/2014/main" id="{B8C64186-56EE-1842-B0A2-735F7A364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7" name="Line 25">
                <a:extLst>
                  <a:ext uri="{FF2B5EF4-FFF2-40B4-BE49-F238E27FC236}">
                    <a16:creationId xmlns:a16="http://schemas.microsoft.com/office/drawing/2014/main" id="{2C6A8C7D-9611-7448-B29A-A19E35809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8" name="Line 26">
                <a:extLst>
                  <a:ext uri="{FF2B5EF4-FFF2-40B4-BE49-F238E27FC236}">
                    <a16:creationId xmlns:a16="http://schemas.microsoft.com/office/drawing/2014/main" id="{B22C0F19-5EC3-844F-BBD5-39D9A4FD0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sp>
          <p:nvSpPr>
            <p:cNvPr id="33821" name="Text Box 41">
              <a:extLst>
                <a:ext uri="{FF2B5EF4-FFF2-40B4-BE49-F238E27FC236}">
                  <a16:creationId xmlns:a16="http://schemas.microsoft.com/office/drawing/2014/main" id="{AEA2EE80-12D7-BF4C-9242-44A0EF0B7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304"/>
              <a:ext cx="336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48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2909CF1C-4366-AD41-87C9-1E1CCA880C4E}"/>
              </a:ext>
            </a:extLst>
          </p:cNvPr>
          <p:cNvGrpSpPr>
            <a:grpSpLocks/>
          </p:cNvGrpSpPr>
          <p:nvPr/>
        </p:nvGrpSpPr>
        <p:grpSpPr bwMode="auto">
          <a:xfrm>
            <a:off x="8632825" y="4849813"/>
            <a:ext cx="1371600" cy="823912"/>
            <a:chOff x="3792" y="2880"/>
            <a:chExt cx="864" cy="519"/>
          </a:xfrm>
        </p:grpSpPr>
        <p:sp>
          <p:nvSpPr>
            <p:cNvPr id="33812" name="Line 27">
              <a:extLst>
                <a:ext uri="{FF2B5EF4-FFF2-40B4-BE49-F238E27FC236}">
                  <a16:creationId xmlns:a16="http://schemas.microsoft.com/office/drawing/2014/main" id="{881744CB-75E7-CE42-8C22-D09953BC9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3" name="Line 28">
              <a:extLst>
                <a:ext uri="{FF2B5EF4-FFF2-40B4-BE49-F238E27FC236}">
                  <a16:creationId xmlns:a16="http://schemas.microsoft.com/office/drawing/2014/main" id="{4230C17E-1C52-2948-9C0F-06919A21B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4" name="Line 29">
              <a:extLst>
                <a:ext uri="{FF2B5EF4-FFF2-40B4-BE49-F238E27FC236}">
                  <a16:creationId xmlns:a16="http://schemas.microsoft.com/office/drawing/2014/main" id="{BA0F76CF-FB01-A140-A57B-A09A035AA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5" name="Line 30">
              <a:extLst>
                <a:ext uri="{FF2B5EF4-FFF2-40B4-BE49-F238E27FC236}">
                  <a16:creationId xmlns:a16="http://schemas.microsoft.com/office/drawing/2014/main" id="{D69FFAAD-B77E-AC4B-A03C-2D47A5715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6" name="Line 31">
              <a:extLst>
                <a:ext uri="{FF2B5EF4-FFF2-40B4-BE49-F238E27FC236}">
                  <a16:creationId xmlns:a16="http://schemas.microsoft.com/office/drawing/2014/main" id="{D56FBF4E-66B8-4148-8576-9ECE5A126B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7" name="Line 32">
              <a:extLst>
                <a:ext uri="{FF2B5EF4-FFF2-40B4-BE49-F238E27FC236}">
                  <a16:creationId xmlns:a16="http://schemas.microsoft.com/office/drawing/2014/main" id="{E0DA2AE5-75AB-7548-B92D-815667C411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8" name="Line 33">
              <a:extLst>
                <a:ext uri="{FF2B5EF4-FFF2-40B4-BE49-F238E27FC236}">
                  <a16:creationId xmlns:a16="http://schemas.microsoft.com/office/drawing/2014/main" id="{86D5F5DC-F011-F04B-BE2A-FAF14A309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9" name="Text Box 42">
              <a:extLst>
                <a:ext uri="{FF2B5EF4-FFF2-40B4-BE49-F238E27FC236}">
                  <a16:creationId xmlns:a16="http://schemas.microsoft.com/office/drawing/2014/main" id="{A73F4998-ECFD-2C4C-860E-041864C9E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880"/>
              <a:ext cx="336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48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" name="Group 47">
            <a:extLst>
              <a:ext uri="{FF2B5EF4-FFF2-40B4-BE49-F238E27FC236}">
                <a16:creationId xmlns:a16="http://schemas.microsoft.com/office/drawing/2014/main" id="{4495058D-89FE-714B-A063-7F1EA35028DE}"/>
              </a:ext>
            </a:extLst>
          </p:cNvPr>
          <p:cNvGrpSpPr>
            <a:grpSpLocks/>
          </p:cNvGrpSpPr>
          <p:nvPr/>
        </p:nvGrpSpPr>
        <p:grpSpPr bwMode="auto">
          <a:xfrm>
            <a:off x="6319044" y="5583096"/>
            <a:ext cx="1447800" cy="823913"/>
            <a:chOff x="2496" y="3600"/>
            <a:chExt cx="912" cy="519"/>
          </a:xfrm>
        </p:grpSpPr>
        <p:sp>
          <p:nvSpPr>
            <p:cNvPr id="33804" name="Line 34">
              <a:extLst>
                <a:ext uri="{FF2B5EF4-FFF2-40B4-BE49-F238E27FC236}">
                  <a16:creationId xmlns:a16="http://schemas.microsoft.com/office/drawing/2014/main" id="{F5F11719-B7B8-5544-8E59-C00522BDE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5" name="Line 35">
              <a:extLst>
                <a:ext uri="{FF2B5EF4-FFF2-40B4-BE49-F238E27FC236}">
                  <a16:creationId xmlns:a16="http://schemas.microsoft.com/office/drawing/2014/main" id="{4AAB6771-21F3-824D-8E83-2F026D00C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6" name="Line 36">
              <a:extLst>
                <a:ext uri="{FF2B5EF4-FFF2-40B4-BE49-F238E27FC236}">
                  <a16:creationId xmlns:a16="http://schemas.microsoft.com/office/drawing/2014/main" id="{DBBB4202-FE35-7149-9BC4-9D0EC6A82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7" name="Line 37">
              <a:extLst>
                <a:ext uri="{FF2B5EF4-FFF2-40B4-BE49-F238E27FC236}">
                  <a16:creationId xmlns:a16="http://schemas.microsoft.com/office/drawing/2014/main" id="{0932186B-B956-8E4F-8EDF-8C7EAF9BC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8" name="Line 38">
              <a:extLst>
                <a:ext uri="{FF2B5EF4-FFF2-40B4-BE49-F238E27FC236}">
                  <a16:creationId xmlns:a16="http://schemas.microsoft.com/office/drawing/2014/main" id="{F4505E0B-D65F-064B-B8DB-D35B6CFFB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9" name="Line 39">
              <a:extLst>
                <a:ext uri="{FF2B5EF4-FFF2-40B4-BE49-F238E27FC236}">
                  <a16:creationId xmlns:a16="http://schemas.microsoft.com/office/drawing/2014/main" id="{C866A7AD-5670-514F-B4DF-9F78E1169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0" name="Line 40">
              <a:extLst>
                <a:ext uri="{FF2B5EF4-FFF2-40B4-BE49-F238E27FC236}">
                  <a16:creationId xmlns:a16="http://schemas.microsoft.com/office/drawing/2014/main" id="{330793B6-3A9D-104D-AFF0-EDB9998393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1" name="Text Box 43">
              <a:extLst>
                <a:ext uri="{FF2B5EF4-FFF2-40B4-BE49-F238E27FC236}">
                  <a16:creationId xmlns:a16="http://schemas.microsoft.com/office/drawing/2014/main" id="{6593A134-C0BC-5045-832F-D95C6C52B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3600"/>
              <a:ext cx="336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48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65">
            <a:extLst>
              <a:ext uri="{FF2B5EF4-FFF2-40B4-BE49-F238E27FC236}">
                <a16:creationId xmlns:a16="http://schemas.microsoft.com/office/drawing/2014/main" id="{C87BEE8D-EEF2-1449-9CB3-10EA9BDB4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660400"/>
            <a:ext cx="19050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latin typeface="Times New Roman" panose="02020603050405020304" pitchFamily="18" charset="0"/>
              </a:rPr>
              <a:t>7</a:t>
            </a:r>
          </a:p>
        </p:txBody>
      </p:sp>
      <p:grpSp>
        <p:nvGrpSpPr>
          <p:cNvPr id="2" name="Group 98">
            <a:extLst>
              <a:ext uri="{FF2B5EF4-FFF2-40B4-BE49-F238E27FC236}">
                <a16:creationId xmlns:a16="http://schemas.microsoft.com/office/drawing/2014/main" id="{4681F2DC-CFB4-D04B-B416-7491319E6B7D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1117600"/>
            <a:ext cx="6248400" cy="1155700"/>
            <a:chOff x="816" y="480"/>
            <a:chExt cx="3936" cy="728"/>
          </a:xfrm>
        </p:grpSpPr>
        <p:sp>
          <p:nvSpPr>
            <p:cNvPr id="34849" name="Text Box 66">
              <a:extLst>
                <a:ext uri="{FF2B5EF4-FFF2-40B4-BE49-F238E27FC236}">
                  <a16:creationId xmlns:a16="http://schemas.microsoft.com/office/drawing/2014/main" id="{D8F0DCC3-9059-5148-B093-8C40E36FC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91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6-1</a:t>
              </a:r>
            </a:p>
          </p:txBody>
        </p:sp>
        <p:sp>
          <p:nvSpPr>
            <p:cNvPr id="34850" name="Text Box 67">
              <a:extLst>
                <a:ext uri="{FF2B5EF4-FFF2-40B4-BE49-F238E27FC236}">
                  <a16:creationId xmlns:a16="http://schemas.microsoft.com/office/drawing/2014/main" id="{795BD513-9BF6-6A42-A377-300A7A73F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91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5-2</a:t>
              </a:r>
            </a:p>
          </p:txBody>
        </p:sp>
        <p:sp>
          <p:nvSpPr>
            <p:cNvPr id="34851" name="Text Box 68">
              <a:extLst>
                <a:ext uri="{FF2B5EF4-FFF2-40B4-BE49-F238E27FC236}">
                  <a16:creationId xmlns:a16="http://schemas.microsoft.com/office/drawing/2014/main" id="{32C96DF3-1BD9-9147-9693-41BC07276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91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4-3</a:t>
              </a:r>
            </a:p>
          </p:txBody>
        </p:sp>
        <p:sp>
          <p:nvSpPr>
            <p:cNvPr id="34852" name="Line 79">
              <a:extLst>
                <a:ext uri="{FF2B5EF4-FFF2-40B4-BE49-F238E27FC236}">
                  <a16:creationId xmlns:a16="http://schemas.microsoft.com/office/drawing/2014/main" id="{C6E4FCE1-95DC-4F41-96C5-7298D94FF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480"/>
              <a:ext cx="129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53" name="Line 82">
              <a:extLst>
                <a:ext uri="{FF2B5EF4-FFF2-40B4-BE49-F238E27FC236}">
                  <a16:creationId xmlns:a16="http://schemas.microsoft.com/office/drawing/2014/main" id="{17849301-8CCA-5E48-8FCA-D5BEA9051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8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54" name="Line 83">
              <a:extLst>
                <a:ext uri="{FF2B5EF4-FFF2-40B4-BE49-F238E27FC236}">
                  <a16:creationId xmlns:a16="http://schemas.microsoft.com/office/drawing/2014/main" id="{62B8B6A5-7077-3A4A-B37F-88C339FBD3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80"/>
              <a:ext cx="1296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3" name="Group 99">
            <a:extLst>
              <a:ext uri="{FF2B5EF4-FFF2-40B4-BE49-F238E27FC236}">
                <a16:creationId xmlns:a16="http://schemas.microsoft.com/office/drawing/2014/main" id="{F0D2B8EE-F1FF-5E4B-8491-9835379438A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260600"/>
            <a:ext cx="8077200" cy="1155700"/>
            <a:chOff x="144" y="1200"/>
            <a:chExt cx="5088" cy="728"/>
          </a:xfrm>
        </p:grpSpPr>
        <p:sp>
          <p:nvSpPr>
            <p:cNvPr id="34839" name="Text Box 69">
              <a:extLst>
                <a:ext uri="{FF2B5EF4-FFF2-40B4-BE49-F238E27FC236}">
                  <a16:creationId xmlns:a16="http://schemas.microsoft.com/office/drawing/2014/main" id="{D00D8FC3-685F-324E-9EBD-C63F57C52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63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5-1-1</a:t>
              </a:r>
            </a:p>
          </p:txBody>
        </p:sp>
        <p:sp>
          <p:nvSpPr>
            <p:cNvPr id="34840" name="Text Box 70">
              <a:extLst>
                <a:ext uri="{FF2B5EF4-FFF2-40B4-BE49-F238E27FC236}">
                  <a16:creationId xmlns:a16="http://schemas.microsoft.com/office/drawing/2014/main" id="{36667B62-8275-5349-A841-109A3A92C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163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4-2-1</a:t>
              </a:r>
            </a:p>
          </p:txBody>
        </p:sp>
        <p:sp>
          <p:nvSpPr>
            <p:cNvPr id="34841" name="Text Box 71">
              <a:extLst>
                <a:ext uri="{FF2B5EF4-FFF2-40B4-BE49-F238E27FC236}">
                  <a16:creationId xmlns:a16="http://schemas.microsoft.com/office/drawing/2014/main" id="{A76D09BB-9624-A64D-9783-437DDF3C9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63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3-2-2</a:t>
              </a:r>
            </a:p>
          </p:txBody>
        </p:sp>
        <p:sp>
          <p:nvSpPr>
            <p:cNvPr id="34842" name="Text Box 72">
              <a:extLst>
                <a:ext uri="{FF2B5EF4-FFF2-40B4-BE49-F238E27FC236}">
                  <a16:creationId xmlns:a16="http://schemas.microsoft.com/office/drawing/2014/main" id="{2F1A12AC-0DC8-5F42-AC05-F1D68B874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63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3-3-1</a:t>
              </a:r>
            </a:p>
          </p:txBody>
        </p:sp>
        <p:sp>
          <p:nvSpPr>
            <p:cNvPr id="34843" name="Line 84">
              <a:extLst>
                <a:ext uri="{FF2B5EF4-FFF2-40B4-BE49-F238E27FC236}">
                  <a16:creationId xmlns:a16="http://schemas.microsoft.com/office/drawing/2014/main" id="{5828EA67-B25E-CC45-9394-D11BDCD8A7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1200"/>
              <a:ext cx="624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4" name="Line 85">
              <a:extLst>
                <a:ext uri="{FF2B5EF4-FFF2-40B4-BE49-F238E27FC236}">
                  <a16:creationId xmlns:a16="http://schemas.microsoft.com/office/drawing/2014/main" id="{26DC95A8-E73C-3447-9185-48FE8C7A6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200"/>
              <a:ext cx="76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5" name="Line 86">
              <a:extLst>
                <a:ext uri="{FF2B5EF4-FFF2-40B4-BE49-F238E27FC236}">
                  <a16:creationId xmlns:a16="http://schemas.microsoft.com/office/drawing/2014/main" id="{AD0A379E-4A16-9749-9469-ABFD3F977A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1200"/>
              <a:ext cx="48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6" name="Line 87">
              <a:extLst>
                <a:ext uri="{FF2B5EF4-FFF2-40B4-BE49-F238E27FC236}">
                  <a16:creationId xmlns:a16="http://schemas.microsoft.com/office/drawing/2014/main" id="{6DBC5AEF-0BC7-C44B-8340-640BBCB3D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200"/>
              <a:ext cx="52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7" name="Line 88">
              <a:extLst>
                <a:ext uri="{FF2B5EF4-FFF2-40B4-BE49-F238E27FC236}">
                  <a16:creationId xmlns:a16="http://schemas.microsoft.com/office/drawing/2014/main" id="{0D340E1D-6EC6-F64A-8706-D148C79F3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1200"/>
              <a:ext cx="16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8" name="Line 89">
              <a:extLst>
                <a:ext uri="{FF2B5EF4-FFF2-40B4-BE49-F238E27FC236}">
                  <a16:creationId xmlns:a16="http://schemas.microsoft.com/office/drawing/2014/main" id="{94297C4E-10FC-6C42-9152-E20F70D15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200"/>
              <a:ext cx="52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" name="Group 100">
            <a:extLst>
              <a:ext uri="{FF2B5EF4-FFF2-40B4-BE49-F238E27FC236}">
                <a16:creationId xmlns:a16="http://schemas.microsoft.com/office/drawing/2014/main" id="{B36AE4A9-9B04-124D-B2EA-04D9474356A1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3403600"/>
            <a:ext cx="6934200" cy="1231900"/>
            <a:chOff x="528" y="1920"/>
            <a:chExt cx="4368" cy="776"/>
          </a:xfrm>
        </p:grpSpPr>
        <p:sp>
          <p:nvSpPr>
            <p:cNvPr id="34831" name="Text Box 73">
              <a:extLst>
                <a:ext uri="{FF2B5EF4-FFF2-40B4-BE49-F238E27FC236}">
                  <a16:creationId xmlns:a16="http://schemas.microsoft.com/office/drawing/2014/main" id="{5FCFB108-6D1F-6640-89E1-459FD7864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40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4-1-1-1</a:t>
              </a:r>
            </a:p>
          </p:txBody>
        </p:sp>
        <p:sp>
          <p:nvSpPr>
            <p:cNvPr id="34832" name="Text Box 74">
              <a:extLst>
                <a:ext uri="{FF2B5EF4-FFF2-40B4-BE49-F238E27FC236}">
                  <a16:creationId xmlns:a16="http://schemas.microsoft.com/office/drawing/2014/main" id="{C72301D8-BEB5-CB4F-8CCD-EA21AF5AC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0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3-2-1-1</a:t>
              </a:r>
            </a:p>
          </p:txBody>
        </p:sp>
        <p:sp>
          <p:nvSpPr>
            <p:cNvPr id="34833" name="Text Box 75">
              <a:extLst>
                <a:ext uri="{FF2B5EF4-FFF2-40B4-BE49-F238E27FC236}">
                  <a16:creationId xmlns:a16="http://schemas.microsoft.com/office/drawing/2014/main" id="{0AEB42BB-11C1-5A4F-A864-B2C94D144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0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2-2-2-1</a:t>
              </a:r>
            </a:p>
          </p:txBody>
        </p:sp>
        <p:sp>
          <p:nvSpPr>
            <p:cNvPr id="34834" name="Line 90">
              <a:extLst>
                <a:ext uri="{FF2B5EF4-FFF2-40B4-BE49-F238E27FC236}">
                  <a16:creationId xmlns:a16="http://schemas.microsoft.com/office/drawing/2014/main" id="{62D75E06-8817-9F43-8977-BC700808E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20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5" name="Line 91">
              <a:extLst>
                <a:ext uri="{FF2B5EF4-FFF2-40B4-BE49-F238E27FC236}">
                  <a16:creationId xmlns:a16="http://schemas.microsoft.com/office/drawing/2014/main" id="{A7F8B524-5A60-FE49-87B2-54FBD53B2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20"/>
              <a:ext cx="129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6" name="Line 92">
              <a:extLst>
                <a:ext uri="{FF2B5EF4-FFF2-40B4-BE49-F238E27FC236}">
                  <a16:creationId xmlns:a16="http://schemas.microsoft.com/office/drawing/2014/main" id="{681D7191-7306-4941-8DA8-47885CBF6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920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7" name="Line 93">
              <a:extLst>
                <a:ext uri="{FF2B5EF4-FFF2-40B4-BE49-F238E27FC236}">
                  <a16:creationId xmlns:a16="http://schemas.microsoft.com/office/drawing/2014/main" id="{85DF7EFF-702F-B146-B996-0FD65B7D6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1920"/>
              <a:ext cx="1968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8" name="Line 94">
              <a:extLst>
                <a:ext uri="{FF2B5EF4-FFF2-40B4-BE49-F238E27FC236}">
                  <a16:creationId xmlns:a16="http://schemas.microsoft.com/office/drawing/2014/main" id="{6043084B-8A11-4A44-8693-86D862474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920"/>
              <a:ext cx="1152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5" name="Group 101">
            <a:extLst>
              <a:ext uri="{FF2B5EF4-FFF2-40B4-BE49-F238E27FC236}">
                <a16:creationId xmlns:a16="http://schemas.microsoft.com/office/drawing/2014/main" id="{70494575-EC63-BE4E-9335-147B23FAF1C4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622800"/>
            <a:ext cx="5638800" cy="1155700"/>
            <a:chOff x="1008" y="2688"/>
            <a:chExt cx="3552" cy="728"/>
          </a:xfrm>
        </p:grpSpPr>
        <p:sp>
          <p:nvSpPr>
            <p:cNvPr id="34827" name="Text Box 76">
              <a:extLst>
                <a:ext uri="{FF2B5EF4-FFF2-40B4-BE49-F238E27FC236}">
                  <a16:creationId xmlns:a16="http://schemas.microsoft.com/office/drawing/2014/main" id="{51EA31B1-1186-2B4C-8F9C-A23943396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312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3-1-1-1-1</a:t>
              </a:r>
            </a:p>
          </p:txBody>
        </p:sp>
        <p:sp>
          <p:nvSpPr>
            <p:cNvPr id="34828" name="Text Box 77">
              <a:extLst>
                <a:ext uri="{FF2B5EF4-FFF2-40B4-BE49-F238E27FC236}">
                  <a16:creationId xmlns:a16="http://schemas.microsoft.com/office/drawing/2014/main" id="{76D0DABB-BEAD-B945-8522-391D908930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312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2-2-1-1-1</a:t>
              </a:r>
            </a:p>
          </p:txBody>
        </p:sp>
        <p:sp>
          <p:nvSpPr>
            <p:cNvPr id="34829" name="Line 95">
              <a:extLst>
                <a:ext uri="{FF2B5EF4-FFF2-40B4-BE49-F238E27FC236}">
                  <a16:creationId xmlns:a16="http://schemas.microsoft.com/office/drawing/2014/main" id="{75B4FA6B-1740-7E41-83C5-6FE5334E2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688"/>
              <a:ext cx="24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0" name="Line 96">
              <a:extLst>
                <a:ext uri="{FF2B5EF4-FFF2-40B4-BE49-F238E27FC236}">
                  <a16:creationId xmlns:a16="http://schemas.microsoft.com/office/drawing/2014/main" id="{4C16F59F-273B-C14B-882A-EBF0646C21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688"/>
              <a:ext cx="139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6" name="Group 103">
            <a:extLst>
              <a:ext uri="{FF2B5EF4-FFF2-40B4-BE49-F238E27FC236}">
                <a16:creationId xmlns:a16="http://schemas.microsoft.com/office/drawing/2014/main" id="{21AA05DC-7976-BA47-AF5B-A510F9D2A5CF}"/>
              </a:ext>
            </a:extLst>
          </p:cNvPr>
          <p:cNvGrpSpPr>
            <a:grpSpLocks/>
          </p:cNvGrpSpPr>
          <p:nvPr/>
        </p:nvGrpSpPr>
        <p:grpSpPr bwMode="auto">
          <a:xfrm>
            <a:off x="4876801" y="5765801"/>
            <a:ext cx="2479675" cy="790575"/>
            <a:chOff x="2112" y="3632"/>
            <a:chExt cx="1562" cy="498"/>
          </a:xfrm>
        </p:grpSpPr>
        <p:sp>
          <p:nvSpPr>
            <p:cNvPr id="34825" name="Text Box 78">
              <a:extLst>
                <a:ext uri="{FF2B5EF4-FFF2-40B4-BE49-F238E27FC236}">
                  <a16:creationId xmlns:a16="http://schemas.microsoft.com/office/drawing/2014/main" id="{4716D666-8288-1644-9A3C-979B2E628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4" y="3834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2-1-1-1-1-1</a:t>
              </a:r>
            </a:p>
          </p:txBody>
        </p:sp>
        <p:sp>
          <p:nvSpPr>
            <p:cNvPr id="34826" name="Line 97">
              <a:extLst>
                <a:ext uri="{FF2B5EF4-FFF2-40B4-BE49-F238E27FC236}">
                  <a16:creationId xmlns:a16="http://schemas.microsoft.com/office/drawing/2014/main" id="{26EB343C-8844-1C40-9497-0B2DD3D2A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632"/>
              <a:ext cx="967" cy="1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5DD57-71BC-C641-BA23-F48A4B84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">
            <a:extLst>
              <a:ext uri="{FF2B5EF4-FFF2-40B4-BE49-F238E27FC236}">
                <a16:creationId xmlns:a16="http://schemas.microsoft.com/office/drawing/2014/main" id="{C4F2A08A-9F56-2641-88D1-7F53C22A70B4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04800"/>
            <a:ext cx="8077200" cy="6184900"/>
            <a:chOff x="528" y="192"/>
            <a:chExt cx="5088" cy="3896"/>
          </a:xfrm>
        </p:grpSpPr>
        <p:sp>
          <p:nvSpPr>
            <p:cNvPr id="36895" name="Text Box 2">
              <a:extLst>
                <a:ext uri="{FF2B5EF4-FFF2-40B4-BE49-F238E27FC236}">
                  <a16:creationId xmlns:a16="http://schemas.microsoft.com/office/drawing/2014/main" id="{055D45B4-4B07-7643-9545-C20C61C45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19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7</a:t>
              </a:r>
            </a:p>
          </p:txBody>
        </p:sp>
        <p:grpSp>
          <p:nvGrpSpPr>
            <p:cNvPr id="36896" name="Group 3">
              <a:extLst>
                <a:ext uri="{FF2B5EF4-FFF2-40B4-BE49-F238E27FC236}">
                  <a16:creationId xmlns:a16="http://schemas.microsoft.com/office/drawing/2014/main" id="{27A24CB0-9A95-244B-B94F-02C46434E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480"/>
              <a:ext cx="3936" cy="728"/>
              <a:chOff x="816" y="480"/>
              <a:chExt cx="3936" cy="728"/>
            </a:xfrm>
          </p:grpSpPr>
          <p:sp>
            <p:nvSpPr>
              <p:cNvPr id="36925" name="Text Box 4">
                <a:extLst>
                  <a:ext uri="{FF2B5EF4-FFF2-40B4-BE49-F238E27FC236}">
                    <a16:creationId xmlns:a16="http://schemas.microsoft.com/office/drawing/2014/main" id="{A43C8749-1FAE-8B42-84BB-5D4142A370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91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6-1</a:t>
                </a:r>
              </a:p>
            </p:txBody>
          </p:sp>
          <p:sp>
            <p:nvSpPr>
              <p:cNvPr id="36926" name="Text Box 5">
                <a:extLst>
                  <a:ext uri="{FF2B5EF4-FFF2-40B4-BE49-F238E27FC236}">
                    <a16:creationId xmlns:a16="http://schemas.microsoft.com/office/drawing/2014/main" id="{DF02C662-797B-274A-94D1-CA8D34588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91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5-2</a:t>
                </a:r>
              </a:p>
            </p:txBody>
          </p:sp>
          <p:sp>
            <p:nvSpPr>
              <p:cNvPr id="36927" name="Text Box 6">
                <a:extLst>
                  <a:ext uri="{FF2B5EF4-FFF2-40B4-BE49-F238E27FC236}">
                    <a16:creationId xmlns:a16="http://schemas.microsoft.com/office/drawing/2014/main" id="{8E546B4D-6369-B24A-A655-6A9D2552B4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2" y="91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4-3</a:t>
                </a:r>
              </a:p>
            </p:txBody>
          </p:sp>
          <p:sp>
            <p:nvSpPr>
              <p:cNvPr id="36928" name="Line 7">
                <a:extLst>
                  <a:ext uri="{FF2B5EF4-FFF2-40B4-BE49-F238E27FC236}">
                    <a16:creationId xmlns:a16="http://schemas.microsoft.com/office/drawing/2014/main" id="{DC51121B-B30A-D74F-9F83-BE54D385F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480"/>
                <a:ext cx="1296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9" name="Line 8">
                <a:extLst>
                  <a:ext uri="{FF2B5EF4-FFF2-40B4-BE49-F238E27FC236}">
                    <a16:creationId xmlns:a16="http://schemas.microsoft.com/office/drawing/2014/main" id="{328586DC-242D-5946-B610-C9D255AD4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480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30" name="Line 9">
                <a:extLst>
                  <a:ext uri="{FF2B5EF4-FFF2-40B4-BE49-F238E27FC236}">
                    <a16:creationId xmlns:a16="http://schemas.microsoft.com/office/drawing/2014/main" id="{02C7F4BD-ECF3-8245-AA1B-B0FBF20FB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480"/>
                <a:ext cx="1296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6897" name="Group 10">
              <a:extLst>
                <a:ext uri="{FF2B5EF4-FFF2-40B4-BE49-F238E27FC236}">
                  <a16:creationId xmlns:a16="http://schemas.microsoft.com/office/drawing/2014/main" id="{BE68FBD7-E2CD-0C4F-A7FB-C46D88900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200"/>
              <a:ext cx="5088" cy="728"/>
              <a:chOff x="144" y="1200"/>
              <a:chExt cx="5088" cy="728"/>
            </a:xfrm>
          </p:grpSpPr>
          <p:sp>
            <p:nvSpPr>
              <p:cNvPr id="36915" name="Text Box 11">
                <a:extLst>
                  <a:ext uri="{FF2B5EF4-FFF2-40B4-BE49-F238E27FC236}">
                    <a16:creationId xmlns:a16="http://schemas.microsoft.com/office/drawing/2014/main" id="{EF0936AE-FA36-B645-9625-1D69A3AA32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" y="163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5-1-1</a:t>
                </a:r>
              </a:p>
            </p:txBody>
          </p:sp>
          <p:sp>
            <p:nvSpPr>
              <p:cNvPr id="36916" name="Text Box 12">
                <a:extLst>
                  <a:ext uri="{FF2B5EF4-FFF2-40B4-BE49-F238E27FC236}">
                    <a16:creationId xmlns:a16="http://schemas.microsoft.com/office/drawing/2014/main" id="{D166B4CA-DA15-8142-91E8-B01BC32F4B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163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4-2-1</a:t>
                </a:r>
              </a:p>
            </p:txBody>
          </p:sp>
          <p:sp>
            <p:nvSpPr>
              <p:cNvPr id="36917" name="Text Box 13">
                <a:extLst>
                  <a:ext uri="{FF2B5EF4-FFF2-40B4-BE49-F238E27FC236}">
                    <a16:creationId xmlns:a16="http://schemas.microsoft.com/office/drawing/2014/main" id="{96813791-EA91-9A41-9013-5903D8857A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163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3-2-2</a:t>
                </a:r>
              </a:p>
            </p:txBody>
          </p:sp>
          <p:sp>
            <p:nvSpPr>
              <p:cNvPr id="36918" name="Text Box 14">
                <a:extLst>
                  <a:ext uri="{FF2B5EF4-FFF2-40B4-BE49-F238E27FC236}">
                    <a16:creationId xmlns:a16="http://schemas.microsoft.com/office/drawing/2014/main" id="{8590A951-0288-D249-91CC-AAC59B446D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63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3-3-1</a:t>
                </a:r>
              </a:p>
            </p:txBody>
          </p:sp>
          <p:sp>
            <p:nvSpPr>
              <p:cNvPr id="36919" name="Line 15">
                <a:extLst>
                  <a:ext uri="{FF2B5EF4-FFF2-40B4-BE49-F238E27FC236}">
                    <a16:creationId xmlns:a16="http://schemas.microsoft.com/office/drawing/2014/main" id="{DD0C8E11-5257-964E-AC36-8DA9337CB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2" y="1200"/>
                <a:ext cx="624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0" name="Line 16">
                <a:extLst>
                  <a:ext uri="{FF2B5EF4-FFF2-40B4-BE49-F238E27FC236}">
                    <a16:creationId xmlns:a16="http://schemas.microsoft.com/office/drawing/2014/main" id="{898CB003-456C-E14B-BD13-981247018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200"/>
                <a:ext cx="768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1" name="Line 17">
                <a:extLst>
                  <a:ext uri="{FF2B5EF4-FFF2-40B4-BE49-F238E27FC236}">
                    <a16:creationId xmlns:a16="http://schemas.microsoft.com/office/drawing/2014/main" id="{1DE35D92-7573-AE46-A508-7553FFC3E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1200"/>
                <a:ext cx="48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2" name="Line 18">
                <a:extLst>
                  <a:ext uri="{FF2B5EF4-FFF2-40B4-BE49-F238E27FC236}">
                    <a16:creationId xmlns:a16="http://schemas.microsoft.com/office/drawing/2014/main" id="{6C8BB020-C9E4-8742-91C4-2AB852A6EB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200"/>
                <a:ext cx="528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3" name="Line 19">
                <a:extLst>
                  <a:ext uri="{FF2B5EF4-FFF2-40B4-BE49-F238E27FC236}">
                    <a16:creationId xmlns:a16="http://schemas.microsoft.com/office/drawing/2014/main" id="{A862DBC9-2C9F-DC47-B734-AAA8B2D22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96" y="1200"/>
                <a:ext cx="1632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4" name="Line 20">
                <a:extLst>
                  <a:ext uri="{FF2B5EF4-FFF2-40B4-BE49-F238E27FC236}">
                    <a16:creationId xmlns:a16="http://schemas.microsoft.com/office/drawing/2014/main" id="{A2DD25B4-2D08-114D-8CB9-910960DFF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8" y="1200"/>
                <a:ext cx="528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6898" name="Group 21">
              <a:extLst>
                <a:ext uri="{FF2B5EF4-FFF2-40B4-BE49-F238E27FC236}">
                  <a16:creationId xmlns:a16="http://schemas.microsoft.com/office/drawing/2014/main" id="{06E6D55B-D051-0448-A7FB-6AC1E426E2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920"/>
              <a:ext cx="4368" cy="776"/>
              <a:chOff x="528" y="1920"/>
              <a:chExt cx="4368" cy="776"/>
            </a:xfrm>
          </p:grpSpPr>
          <p:sp>
            <p:nvSpPr>
              <p:cNvPr id="36907" name="Text Box 22">
                <a:extLst>
                  <a:ext uri="{FF2B5EF4-FFF2-40B4-BE49-F238E27FC236}">
                    <a16:creationId xmlns:a16="http://schemas.microsoft.com/office/drawing/2014/main" id="{4B285B0A-8FFA-6843-86E3-C4B261B80E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240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4-1-1-1</a:t>
                </a:r>
              </a:p>
            </p:txBody>
          </p:sp>
          <p:sp>
            <p:nvSpPr>
              <p:cNvPr id="36908" name="Text Box 23">
                <a:extLst>
                  <a:ext uri="{FF2B5EF4-FFF2-40B4-BE49-F238E27FC236}">
                    <a16:creationId xmlns:a16="http://schemas.microsoft.com/office/drawing/2014/main" id="{D47990B8-6BD5-F447-A9A1-8542A471F9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" y="240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3-2-1-1</a:t>
                </a:r>
              </a:p>
            </p:txBody>
          </p:sp>
          <p:sp>
            <p:nvSpPr>
              <p:cNvPr id="36909" name="Text Box 24">
                <a:extLst>
                  <a:ext uri="{FF2B5EF4-FFF2-40B4-BE49-F238E27FC236}">
                    <a16:creationId xmlns:a16="http://schemas.microsoft.com/office/drawing/2014/main" id="{A69EE8AC-88C1-AB49-833C-F4DF66175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40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2-2-2-1</a:t>
                </a:r>
              </a:p>
            </p:txBody>
          </p:sp>
          <p:sp>
            <p:nvSpPr>
              <p:cNvPr id="36910" name="Line 25">
                <a:extLst>
                  <a:ext uri="{FF2B5EF4-FFF2-40B4-BE49-F238E27FC236}">
                    <a16:creationId xmlns:a16="http://schemas.microsoft.com/office/drawing/2014/main" id="{40FDED72-D284-2149-8F02-DD5E920DE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92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11" name="Line 26">
                <a:extLst>
                  <a:ext uri="{FF2B5EF4-FFF2-40B4-BE49-F238E27FC236}">
                    <a16:creationId xmlns:a16="http://schemas.microsoft.com/office/drawing/2014/main" id="{A8F2DFE6-A868-7E46-A541-5BD44E5915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920"/>
                <a:ext cx="1296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12" name="Line 27">
                <a:extLst>
                  <a:ext uri="{FF2B5EF4-FFF2-40B4-BE49-F238E27FC236}">
                    <a16:creationId xmlns:a16="http://schemas.microsoft.com/office/drawing/2014/main" id="{4C7C3E6D-1091-924B-B300-7F232BB41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1920"/>
                <a:ext cx="24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13" name="Line 28">
                <a:extLst>
                  <a:ext uri="{FF2B5EF4-FFF2-40B4-BE49-F238E27FC236}">
                    <a16:creationId xmlns:a16="http://schemas.microsoft.com/office/drawing/2014/main" id="{68236A84-6243-A540-BE56-B79E1D0BD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0" y="1920"/>
                <a:ext cx="1968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14" name="Line 29">
                <a:extLst>
                  <a:ext uri="{FF2B5EF4-FFF2-40B4-BE49-F238E27FC236}">
                    <a16:creationId xmlns:a16="http://schemas.microsoft.com/office/drawing/2014/main" id="{702BE5E0-699B-AF40-AFCC-37BD1251A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920"/>
                <a:ext cx="1152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6899" name="Group 30">
              <a:extLst>
                <a:ext uri="{FF2B5EF4-FFF2-40B4-BE49-F238E27FC236}">
                  <a16:creationId xmlns:a16="http://schemas.microsoft.com/office/drawing/2014/main" id="{FB7EDC7D-D2C7-9245-BD0B-36FF3CA04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2688"/>
              <a:ext cx="3552" cy="728"/>
              <a:chOff x="1008" y="2688"/>
              <a:chExt cx="3552" cy="728"/>
            </a:xfrm>
          </p:grpSpPr>
          <p:sp>
            <p:nvSpPr>
              <p:cNvPr id="36903" name="Text Box 31">
                <a:extLst>
                  <a:ext uri="{FF2B5EF4-FFF2-40B4-BE49-F238E27FC236}">
                    <a16:creationId xmlns:a16="http://schemas.microsoft.com/office/drawing/2014/main" id="{E29194CA-481C-B940-8828-C1B6CC7EE0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312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3-1-1-1-1</a:t>
                </a:r>
              </a:p>
            </p:txBody>
          </p:sp>
          <p:sp>
            <p:nvSpPr>
              <p:cNvPr id="36904" name="Text Box 32">
                <a:extLst>
                  <a:ext uri="{FF2B5EF4-FFF2-40B4-BE49-F238E27FC236}">
                    <a16:creationId xmlns:a16="http://schemas.microsoft.com/office/drawing/2014/main" id="{A61FD72E-564F-2741-B9D7-B1A17722C0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312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2-2-1-1-1</a:t>
                </a:r>
              </a:p>
            </p:txBody>
          </p:sp>
          <p:sp>
            <p:nvSpPr>
              <p:cNvPr id="36905" name="Line 33">
                <a:extLst>
                  <a:ext uri="{FF2B5EF4-FFF2-40B4-BE49-F238E27FC236}">
                    <a16:creationId xmlns:a16="http://schemas.microsoft.com/office/drawing/2014/main" id="{647E5E18-A68F-8942-A617-90B512AC9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688"/>
                <a:ext cx="24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06" name="Line 34">
                <a:extLst>
                  <a:ext uri="{FF2B5EF4-FFF2-40B4-BE49-F238E27FC236}">
                    <a16:creationId xmlns:a16="http://schemas.microsoft.com/office/drawing/2014/main" id="{7474C1CF-D645-B84B-9D7F-DE032F7B0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688"/>
                <a:ext cx="1392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6900" name="Group 35">
              <a:extLst>
                <a:ext uri="{FF2B5EF4-FFF2-40B4-BE49-F238E27FC236}">
                  <a16:creationId xmlns:a16="http://schemas.microsoft.com/office/drawing/2014/main" id="{3D3407A0-A300-B345-9614-8872B2AC0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3408"/>
              <a:ext cx="1632" cy="680"/>
              <a:chOff x="1728" y="3408"/>
              <a:chExt cx="1632" cy="680"/>
            </a:xfrm>
          </p:grpSpPr>
          <p:sp>
            <p:nvSpPr>
              <p:cNvPr id="36901" name="Text Box 36">
                <a:extLst>
                  <a:ext uri="{FF2B5EF4-FFF2-40B4-BE49-F238E27FC236}">
                    <a16:creationId xmlns:a16="http://schemas.microsoft.com/office/drawing/2014/main" id="{20CE48A7-622B-984E-AD6D-17831F73B0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0" y="379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2-1-1-1-1-1</a:t>
                </a:r>
              </a:p>
            </p:txBody>
          </p:sp>
          <p:sp>
            <p:nvSpPr>
              <p:cNvPr id="36902" name="Line 37">
                <a:extLst>
                  <a:ext uri="{FF2B5EF4-FFF2-40B4-BE49-F238E27FC236}">
                    <a16:creationId xmlns:a16="http://schemas.microsoft.com/office/drawing/2014/main" id="{B3ED8EAE-4D3F-FE4C-AF5E-CE5C004BD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3408"/>
                <a:ext cx="96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</p:grpSp>
      <p:grpSp>
        <p:nvGrpSpPr>
          <p:cNvPr id="8" name="Group 45">
            <a:extLst>
              <a:ext uri="{FF2B5EF4-FFF2-40B4-BE49-F238E27FC236}">
                <a16:creationId xmlns:a16="http://schemas.microsoft.com/office/drawing/2014/main" id="{2AAF27C2-4826-5547-AF0A-459B216EA50B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990600"/>
            <a:ext cx="8229600" cy="4724400"/>
            <a:chOff x="240" y="624"/>
            <a:chExt cx="5184" cy="2976"/>
          </a:xfrm>
        </p:grpSpPr>
        <p:sp>
          <p:nvSpPr>
            <p:cNvPr id="36890" name="Line 40">
              <a:extLst>
                <a:ext uri="{FF2B5EF4-FFF2-40B4-BE49-F238E27FC236}">
                  <a16:creationId xmlns:a16="http://schemas.microsoft.com/office/drawing/2014/main" id="{50318A20-14FA-774B-8536-8F372E0EF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624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6891" name="Line 41">
              <a:extLst>
                <a:ext uri="{FF2B5EF4-FFF2-40B4-BE49-F238E27FC236}">
                  <a16:creationId xmlns:a16="http://schemas.microsoft.com/office/drawing/2014/main" id="{79AE6C1B-DF79-4747-97B5-F302BD723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392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6892" name="Line 42">
              <a:extLst>
                <a:ext uri="{FF2B5EF4-FFF2-40B4-BE49-F238E27FC236}">
                  <a16:creationId xmlns:a16="http://schemas.microsoft.com/office/drawing/2014/main" id="{22FB28CA-E0AA-2449-9E23-8952960FB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160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6893" name="Line 43">
              <a:extLst>
                <a:ext uri="{FF2B5EF4-FFF2-40B4-BE49-F238E27FC236}">
                  <a16:creationId xmlns:a16="http://schemas.microsoft.com/office/drawing/2014/main" id="{9DF2FED0-147F-CE4B-B774-6B17EDD833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2880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6894" name="Line 44">
              <a:extLst>
                <a:ext uri="{FF2B5EF4-FFF2-40B4-BE49-F238E27FC236}">
                  <a16:creationId xmlns:a16="http://schemas.microsoft.com/office/drawing/2014/main" id="{5F055562-249E-5E48-82F3-031D975BC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3600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9" name="Group 52">
            <a:extLst>
              <a:ext uri="{FF2B5EF4-FFF2-40B4-BE49-F238E27FC236}">
                <a16:creationId xmlns:a16="http://schemas.microsoft.com/office/drawing/2014/main" id="{0C33BD66-8CB8-A345-9EEC-6A9A0C4FA6E9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81000"/>
            <a:ext cx="914400" cy="6019800"/>
            <a:chOff x="0" y="240"/>
            <a:chExt cx="576" cy="3792"/>
          </a:xfrm>
        </p:grpSpPr>
        <p:sp>
          <p:nvSpPr>
            <p:cNvPr id="36884" name="Text Box 46">
              <a:extLst>
                <a:ext uri="{FF2B5EF4-FFF2-40B4-BE49-F238E27FC236}">
                  <a16:creationId xmlns:a16="http://schemas.microsoft.com/office/drawing/2014/main" id="{3699B2ED-2BEC-0E4A-8928-5D3519C29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339933"/>
                  </a:solidFill>
                  <a:latin typeface="Times New Roman" panose="02020603050405020304" pitchFamily="18" charset="0"/>
                </a:rPr>
                <a:t>MIN</a:t>
              </a:r>
            </a:p>
          </p:txBody>
        </p:sp>
        <p:sp>
          <p:nvSpPr>
            <p:cNvPr id="36885" name="Text Box 47">
              <a:extLst>
                <a:ext uri="{FF2B5EF4-FFF2-40B4-BE49-F238E27FC236}">
                  <a16:creationId xmlns:a16="http://schemas.microsoft.com/office/drawing/2014/main" id="{32A746FF-7246-0545-B3F8-E14696916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632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339933"/>
                  </a:solidFill>
                  <a:latin typeface="Times New Roman" panose="02020603050405020304" pitchFamily="18" charset="0"/>
                </a:rPr>
                <a:t>MIN</a:t>
              </a:r>
            </a:p>
          </p:txBody>
        </p:sp>
        <p:sp>
          <p:nvSpPr>
            <p:cNvPr id="36886" name="Text Box 48">
              <a:extLst>
                <a:ext uri="{FF2B5EF4-FFF2-40B4-BE49-F238E27FC236}">
                  <a16:creationId xmlns:a16="http://schemas.microsoft.com/office/drawing/2014/main" id="{54F16B8D-95A9-944C-9A4C-47ECCB379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072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339933"/>
                  </a:solidFill>
                  <a:latin typeface="Times New Roman" panose="02020603050405020304" pitchFamily="18" charset="0"/>
                </a:rPr>
                <a:t>MIN</a:t>
              </a:r>
            </a:p>
          </p:txBody>
        </p:sp>
        <p:sp>
          <p:nvSpPr>
            <p:cNvPr id="36887" name="Text Box 49">
              <a:extLst>
                <a:ext uri="{FF2B5EF4-FFF2-40B4-BE49-F238E27FC236}">
                  <a16:creationId xmlns:a16="http://schemas.microsoft.com/office/drawing/2014/main" id="{45ED6E8C-8C0D-7B4B-8B56-1F2338D3E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864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MAX</a:t>
              </a:r>
            </a:p>
          </p:txBody>
        </p:sp>
        <p:sp>
          <p:nvSpPr>
            <p:cNvPr id="36888" name="Text Box 50">
              <a:extLst>
                <a:ext uri="{FF2B5EF4-FFF2-40B4-BE49-F238E27FC236}">
                  <a16:creationId xmlns:a16="http://schemas.microsoft.com/office/drawing/2014/main" id="{0E128B5F-394D-FC4A-906C-014E21C56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0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MAX</a:t>
              </a:r>
            </a:p>
          </p:txBody>
        </p:sp>
        <p:sp>
          <p:nvSpPr>
            <p:cNvPr id="36889" name="Text Box 51">
              <a:extLst>
                <a:ext uri="{FF2B5EF4-FFF2-40B4-BE49-F238E27FC236}">
                  <a16:creationId xmlns:a16="http://schemas.microsoft.com/office/drawing/2014/main" id="{6D9D2936-CE06-2E48-8B35-4EDFDA1EE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744"/>
              <a:ext cx="576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MAX</a:t>
              </a:r>
            </a:p>
          </p:txBody>
        </p:sp>
      </p:grpSp>
      <p:sp>
        <p:nvSpPr>
          <p:cNvPr id="180277" name="Text Box 53">
            <a:extLst>
              <a:ext uri="{FF2B5EF4-FFF2-40B4-BE49-F238E27FC236}">
                <a16:creationId xmlns:a16="http://schemas.microsoft.com/office/drawing/2014/main" id="{EA27811F-B761-0B4C-BC59-D56008173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86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78" name="Text Box 54">
            <a:extLst>
              <a:ext uri="{FF2B5EF4-FFF2-40B4-BE49-F238E27FC236}">
                <a16:creationId xmlns:a16="http://schemas.microsoft.com/office/drawing/2014/main" id="{284647B6-E1E9-9C4A-ACC3-4D292A4E6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4800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79" name="Text Box 55">
            <a:extLst>
              <a:ext uri="{FF2B5EF4-FFF2-40B4-BE49-F238E27FC236}">
                <a16:creationId xmlns:a16="http://schemas.microsoft.com/office/drawing/2014/main" id="{143677D1-81E2-064E-BBED-63FE72E50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0" y="37338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3" name="Text Box 59">
            <a:extLst>
              <a:ext uri="{FF2B5EF4-FFF2-40B4-BE49-F238E27FC236}">
                <a16:creationId xmlns:a16="http://schemas.microsoft.com/office/drawing/2014/main" id="{D941E17C-A566-204A-B3CE-E8C03C5D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4800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4" name="Text Box 60">
            <a:extLst>
              <a:ext uri="{FF2B5EF4-FFF2-40B4-BE49-F238E27FC236}">
                <a16:creationId xmlns:a16="http://schemas.microsoft.com/office/drawing/2014/main" id="{659C859F-9719-D342-81C9-BEE768918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657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5" name="Text Box 61">
            <a:extLst>
              <a:ext uri="{FF2B5EF4-FFF2-40B4-BE49-F238E27FC236}">
                <a16:creationId xmlns:a16="http://schemas.microsoft.com/office/drawing/2014/main" id="{F23854B2-5C18-7241-9899-AF12F2A3C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276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86" name="Text Box 62">
            <a:extLst>
              <a:ext uri="{FF2B5EF4-FFF2-40B4-BE49-F238E27FC236}">
                <a16:creationId xmlns:a16="http://schemas.microsoft.com/office/drawing/2014/main" id="{699DA895-139F-9847-9EB7-BA6670EC4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05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7" name="Text Box 63">
            <a:extLst>
              <a:ext uri="{FF2B5EF4-FFF2-40B4-BE49-F238E27FC236}">
                <a16:creationId xmlns:a16="http://schemas.microsoft.com/office/drawing/2014/main" id="{39364A2E-4763-424D-846D-66E8B6AD7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05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88" name="Text Box 64">
            <a:extLst>
              <a:ext uri="{FF2B5EF4-FFF2-40B4-BE49-F238E27FC236}">
                <a16:creationId xmlns:a16="http://schemas.microsoft.com/office/drawing/2014/main" id="{38814556-A767-4A46-A4A0-5E78F21E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205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9" name="Text Box 65">
            <a:extLst>
              <a:ext uri="{FF2B5EF4-FFF2-40B4-BE49-F238E27FC236}">
                <a16:creationId xmlns:a16="http://schemas.microsoft.com/office/drawing/2014/main" id="{FE74B449-A7CF-5445-9638-2E5E14C60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0" y="205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90" name="Text Box 66">
            <a:extLst>
              <a:ext uri="{FF2B5EF4-FFF2-40B4-BE49-F238E27FC236}">
                <a16:creationId xmlns:a16="http://schemas.microsoft.com/office/drawing/2014/main" id="{7845C08E-9593-1C4C-9350-4444E9E9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914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91" name="Text Box 67">
            <a:extLst>
              <a:ext uri="{FF2B5EF4-FFF2-40B4-BE49-F238E27FC236}">
                <a16:creationId xmlns:a16="http://schemas.microsoft.com/office/drawing/2014/main" id="{C387B31B-0CE2-EB46-A543-A0D0ABCDD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914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92" name="Text Box 68">
            <a:extLst>
              <a:ext uri="{FF2B5EF4-FFF2-40B4-BE49-F238E27FC236}">
                <a16:creationId xmlns:a16="http://schemas.microsoft.com/office/drawing/2014/main" id="{0F2A9F62-7830-2F42-89B9-539920F54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914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93" name="Text Box 69">
            <a:extLst>
              <a:ext uri="{FF2B5EF4-FFF2-40B4-BE49-F238E27FC236}">
                <a16:creationId xmlns:a16="http://schemas.microsoft.com/office/drawing/2014/main" id="{0B78B301-34F8-624D-BC0C-86A2D4B0A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0D348-B0F5-574C-8FC1-8AF4F5CA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0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0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0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0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0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0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0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0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0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0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0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0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0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0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0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0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0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0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80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0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0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80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77" grpId="0" autoUpdateAnimBg="0"/>
      <p:bldP spid="180278" grpId="0" autoUpdateAnimBg="0"/>
      <p:bldP spid="180279" grpId="0" autoUpdateAnimBg="0"/>
      <p:bldP spid="180283" grpId="0" autoUpdateAnimBg="0"/>
      <p:bldP spid="180284" grpId="0" autoUpdateAnimBg="0"/>
      <p:bldP spid="180285" grpId="0" autoUpdateAnimBg="0"/>
      <p:bldP spid="180286" grpId="0" autoUpdateAnimBg="0"/>
      <p:bldP spid="180287" grpId="0" autoUpdateAnimBg="0"/>
      <p:bldP spid="180288" grpId="0" autoUpdateAnimBg="0"/>
      <p:bldP spid="180289" grpId="0" autoUpdateAnimBg="0"/>
      <p:bldP spid="180290" grpId="0" autoUpdateAnimBg="0"/>
      <p:bldP spid="180291" grpId="0" autoUpdateAnimBg="0"/>
      <p:bldP spid="180292" grpId="0" autoUpdateAnimBg="0"/>
      <p:bldP spid="18029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F3B0B5C4-DBB0-C14D-A338-81945F3F4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Minimax</a:t>
            </a:r>
            <a:endParaRPr lang="en-GB" sz="2800" dirty="0"/>
          </a:p>
        </p:txBody>
      </p:sp>
      <p:sp>
        <p:nvSpPr>
          <p:cNvPr id="38913" name="Rectangle 3">
            <a:extLst>
              <a:ext uri="{FF2B5EF4-FFF2-40B4-BE49-F238E27FC236}">
                <a16:creationId xmlns:a16="http://schemas.microsoft.com/office/drawing/2014/main" id="{ADD32794-0A21-1C4D-9301-7225286C2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2234668"/>
            <a:ext cx="10729192" cy="402272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/>
              <a:t>Efficiency of the search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Game trees are very big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Evaluation of positions is time-consuming</a:t>
            </a:r>
          </a:p>
          <a:p>
            <a:pPr lvl="1" eaLnBrk="1" hangingPunct="1">
              <a:spcBef>
                <a:spcPct val="0"/>
              </a:spcBef>
            </a:pPr>
            <a:endParaRPr lang="en-US" altLang="en-US" sz="2000" dirty="0"/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How can we reduce the number of nodes to be evaluated?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</a:rPr>
              <a:t>alpha-beta</a:t>
            </a:r>
            <a:r>
              <a:rPr lang="en-US" altLang="en-US" sz="2000" dirty="0"/>
              <a:t> </a:t>
            </a:r>
            <a:r>
              <a:rPr lang="en-US" altLang="zh-CN" sz="2000" dirty="0"/>
              <a:t>pruning</a:t>
            </a:r>
            <a:r>
              <a:rPr lang="en-US" altLang="en-US" sz="2000" dirty="0"/>
              <a:t> based on minimax, </a:t>
            </a:r>
            <a:r>
              <a:rPr lang="en-US" altLang="en-US" sz="2000" dirty="0">
                <a:solidFill>
                  <a:srgbClr val="0070C0"/>
                </a:solidFill>
              </a:rPr>
              <a:t>Deep Blue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Better </a:t>
            </a:r>
            <a:r>
              <a:rPr lang="en-US" altLang="en-US" sz="2000" dirty="0">
                <a:solidFill>
                  <a:srgbClr val="0070C0"/>
                </a:solidFill>
              </a:rPr>
              <a:t>estimat</a:t>
            </a:r>
            <a:r>
              <a:rPr lang="en-US" altLang="zh-CN" sz="2000" dirty="0">
                <a:solidFill>
                  <a:srgbClr val="0070C0"/>
                </a:solidFill>
              </a:rPr>
              <a:t>ion</a:t>
            </a:r>
            <a:r>
              <a:rPr lang="en-US" altLang="en-US" sz="2000" dirty="0"/>
              <a:t> of utility values (possibility of winning), i.e. </a:t>
            </a:r>
            <a:r>
              <a:rPr lang="en-US" altLang="zh-CN" sz="2000" dirty="0"/>
              <a:t>heuristic,</a:t>
            </a:r>
            <a:r>
              <a:rPr lang="zh-CN" altLang="en-US" sz="2000" dirty="0"/>
              <a:t> </a:t>
            </a:r>
            <a:r>
              <a:rPr lang="en-US" altLang="en-US" sz="2000" dirty="0">
                <a:solidFill>
                  <a:srgbClr val="0070C0"/>
                </a:solidFill>
              </a:rPr>
              <a:t>ANN</a:t>
            </a:r>
            <a:r>
              <a:rPr lang="en-US" altLang="en-US" sz="2000" dirty="0"/>
              <a:t>, etc.</a:t>
            </a:r>
            <a:endParaRPr lang="en-GB" alt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F85A1-57E9-964A-AF4A-D76AB196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7170A238-9028-C942-9363-54EEEA325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625423"/>
            <a:ext cx="8089900" cy="1498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Game Playing </a:t>
            </a:r>
            <a:r>
              <a:rPr lang="en-US" sz="2000" dirty="0"/>
              <a:t>– </a:t>
            </a:r>
            <a:r>
              <a:rPr lang="en-US" sz="2800" dirty="0"/>
              <a:t>Alpha-beta Pruning</a:t>
            </a:r>
            <a:endParaRPr lang="en-GB" sz="2800" dirty="0"/>
          </a:p>
        </p:txBody>
      </p:sp>
      <p:sp>
        <p:nvSpPr>
          <p:cNvPr id="40961" name="Rectangle 3">
            <a:extLst>
              <a:ext uri="{FF2B5EF4-FFF2-40B4-BE49-F238E27FC236}">
                <a16:creationId xmlns:a16="http://schemas.microsoft.com/office/drawing/2014/main" id="{79DEAF46-1FE1-D143-8237-2B7D6AF5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893" y="2216116"/>
            <a:ext cx="9312441" cy="402272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 sz="2400" b="1" dirty="0"/>
              <a:t>Pruning</a:t>
            </a:r>
            <a:r>
              <a:rPr lang="zh-CN" altLang="en-US" sz="2400" dirty="0"/>
              <a:t> </a:t>
            </a:r>
            <a:r>
              <a:rPr lang="en-US" altLang="zh-CN" sz="2400" dirty="0"/>
              <a:t>allow</a:t>
            </a:r>
            <a:r>
              <a:rPr lang="zh-CN" altLang="en-US" sz="2400" dirty="0"/>
              <a:t> </a:t>
            </a:r>
            <a:r>
              <a:rPr lang="en-US" altLang="zh-CN" sz="2400" dirty="0"/>
              <a:t>us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ignore</a:t>
            </a:r>
            <a:r>
              <a:rPr lang="zh-CN" altLang="en-US" sz="2400" dirty="0"/>
              <a:t> </a:t>
            </a:r>
            <a:r>
              <a:rPr lang="en-US" altLang="zh-CN" sz="2400" dirty="0"/>
              <a:t>portions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final</a:t>
            </a:r>
            <a:r>
              <a:rPr lang="zh-CN" altLang="en-US" sz="2400" dirty="0"/>
              <a:t> </a:t>
            </a:r>
            <a:r>
              <a:rPr lang="en-US" altLang="zh-CN" sz="2400" dirty="0"/>
              <a:t>choice</a:t>
            </a:r>
          </a:p>
          <a:p>
            <a:pPr lvl="1" eaLnBrk="1" hangingPunct="1">
              <a:spcBef>
                <a:spcPct val="0"/>
              </a:spcBef>
            </a:pPr>
            <a:endParaRPr lang="en-US" altLang="en-US" sz="2000" dirty="0"/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nodes</a:t>
            </a:r>
            <a:r>
              <a:rPr lang="zh-CN" altLang="en-US" sz="2000" dirty="0"/>
              <a:t> </a:t>
            </a:r>
            <a:r>
              <a:rPr lang="en-US" altLang="zh-CN" sz="2000" dirty="0"/>
              <a:t>grow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exponentially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2">
              <a:buFont typeface="Wingdings" pitchFamily="2" charset="2"/>
              <a:buChar char="v"/>
            </a:pPr>
            <a:endParaRPr lang="en-US" altLang="en-CN" sz="2000" dirty="0"/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possible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compute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correct</a:t>
            </a:r>
            <a:r>
              <a:rPr lang="zh-CN" altLang="en-US" sz="2000" dirty="0"/>
              <a:t> </a:t>
            </a:r>
            <a:r>
              <a:rPr lang="en-US" altLang="zh-CN" sz="2000" dirty="0"/>
              <a:t>minimax</a:t>
            </a:r>
            <a:r>
              <a:rPr lang="zh-CN" altLang="en-US" sz="2000" dirty="0"/>
              <a:t> </a:t>
            </a:r>
            <a:r>
              <a:rPr lang="en-US" altLang="zh-CN" sz="2000" dirty="0"/>
              <a:t>decision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looking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every</a:t>
            </a:r>
            <a:r>
              <a:rPr lang="zh-CN" altLang="en-US" sz="2000" dirty="0"/>
              <a:t> </a:t>
            </a:r>
            <a:r>
              <a:rPr lang="en-US" altLang="zh-CN" sz="2000" dirty="0"/>
              <a:t>node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tree</a:t>
            </a:r>
          </a:p>
          <a:p>
            <a:pPr lvl="2">
              <a:buFont typeface="Wingdings" pitchFamily="2" charset="2"/>
              <a:buChar char="v"/>
            </a:pPr>
            <a:endParaRPr lang="en-US" altLang="en-CN" sz="2000" dirty="0"/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idea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pruning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eliminate</a:t>
            </a:r>
            <a:r>
              <a:rPr lang="zh-CN" altLang="en-US" sz="2000" dirty="0"/>
              <a:t> </a:t>
            </a: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parts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tree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consideration</a:t>
            </a:r>
            <a:endParaRPr lang="en-US" altLang="en-C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EA90-9CFF-B748-B615-FCD737CF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ext Box 2">
            <a:extLst>
              <a:ext uri="{FF2B5EF4-FFF2-40B4-BE49-F238E27FC236}">
                <a16:creationId xmlns:a16="http://schemas.microsoft.com/office/drawing/2014/main" id="{D7EE85BA-6353-6A43-9DCF-690F734B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60C4DAFE-3FCE-094E-8EFB-60A2962619DA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43056" name="Group 4">
              <a:extLst>
                <a:ext uri="{FF2B5EF4-FFF2-40B4-BE49-F238E27FC236}">
                  <a16:creationId xmlns:a16="http://schemas.microsoft.com/office/drawing/2014/main" id="{0E7BC932-A6AE-A941-8237-9276D22B8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43062" name="Oval 5">
                <a:extLst>
                  <a:ext uri="{FF2B5EF4-FFF2-40B4-BE49-F238E27FC236}">
                    <a16:creationId xmlns:a16="http://schemas.microsoft.com/office/drawing/2014/main" id="{61E794BE-94EC-1E46-94B8-133D137BF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63" name="Text Box 6">
                <a:extLst>
                  <a:ext uri="{FF2B5EF4-FFF2-40B4-BE49-F238E27FC236}">
                    <a16:creationId xmlns:a16="http://schemas.microsoft.com/office/drawing/2014/main" id="{EE5653E3-DA1C-5B47-B219-1F7FDC6E1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3057" name="Group 7">
              <a:extLst>
                <a:ext uri="{FF2B5EF4-FFF2-40B4-BE49-F238E27FC236}">
                  <a16:creationId xmlns:a16="http://schemas.microsoft.com/office/drawing/2014/main" id="{093F39F0-C81F-3340-81F4-6DD9D0A86F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43060" name="Oval 8">
                <a:extLst>
                  <a:ext uri="{FF2B5EF4-FFF2-40B4-BE49-F238E27FC236}">
                    <a16:creationId xmlns:a16="http://schemas.microsoft.com/office/drawing/2014/main" id="{866A7DA5-331E-C84B-9434-04025AF71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61" name="Text Box 9">
                <a:extLst>
                  <a:ext uri="{FF2B5EF4-FFF2-40B4-BE49-F238E27FC236}">
                    <a16:creationId xmlns:a16="http://schemas.microsoft.com/office/drawing/2014/main" id="{856D195A-CDAF-5346-8521-A164543E0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058" name="Line 10">
              <a:extLst>
                <a:ext uri="{FF2B5EF4-FFF2-40B4-BE49-F238E27FC236}">
                  <a16:creationId xmlns:a16="http://schemas.microsoft.com/office/drawing/2014/main" id="{26A9DE8E-8883-D040-96A6-F7329DA52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3059" name="Line 11">
              <a:extLst>
                <a:ext uri="{FF2B5EF4-FFF2-40B4-BE49-F238E27FC236}">
                  <a16:creationId xmlns:a16="http://schemas.microsoft.com/office/drawing/2014/main" id="{5BB709D6-7B89-C246-9AD5-487510F53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5" name="Group 12">
            <a:extLst>
              <a:ext uri="{FF2B5EF4-FFF2-40B4-BE49-F238E27FC236}">
                <a16:creationId xmlns:a16="http://schemas.microsoft.com/office/drawing/2014/main" id="{FD2D43B3-4220-B049-80E7-13A5218CF6FC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43052" name="Text Box 13">
              <a:extLst>
                <a:ext uri="{FF2B5EF4-FFF2-40B4-BE49-F238E27FC236}">
                  <a16:creationId xmlns:a16="http://schemas.microsoft.com/office/drawing/2014/main" id="{63607A26-91DE-5344-8F57-9D23DC362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53" name="Text Box 14">
              <a:extLst>
                <a:ext uri="{FF2B5EF4-FFF2-40B4-BE49-F238E27FC236}">
                  <a16:creationId xmlns:a16="http://schemas.microsoft.com/office/drawing/2014/main" id="{4F9AD91A-D8F8-9145-A22A-18006F338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54" name="Line 15">
              <a:extLst>
                <a:ext uri="{FF2B5EF4-FFF2-40B4-BE49-F238E27FC236}">
                  <a16:creationId xmlns:a16="http://schemas.microsoft.com/office/drawing/2014/main" id="{3CE58FC9-6A77-3B42-A168-C6D5116DB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3055" name="Line 16">
              <a:extLst>
                <a:ext uri="{FF2B5EF4-FFF2-40B4-BE49-F238E27FC236}">
                  <a16:creationId xmlns:a16="http://schemas.microsoft.com/office/drawing/2014/main" id="{1D0570DD-D292-2C4B-9633-28CA24F4A5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201745" name="Text Box 17">
            <a:extLst>
              <a:ext uri="{FF2B5EF4-FFF2-40B4-BE49-F238E27FC236}">
                <a16:creationId xmlns:a16="http://schemas.microsoft.com/office/drawing/2014/main" id="{3B58ECD5-A768-5F4D-8AF4-006DFEB55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01746" name="Text Box 18">
            <a:extLst>
              <a:ext uri="{FF2B5EF4-FFF2-40B4-BE49-F238E27FC236}">
                <a16:creationId xmlns:a16="http://schemas.microsoft.com/office/drawing/2014/main" id="{AAFD140E-3C5F-CB4F-99F6-0A6C18B06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01747" name="Text Box 19">
            <a:extLst>
              <a:ext uri="{FF2B5EF4-FFF2-40B4-BE49-F238E27FC236}">
                <a16:creationId xmlns:a16="http://schemas.microsoft.com/office/drawing/2014/main" id="{8E8F83A9-6EC3-0643-BDD6-88DF3DB19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51208" name="Text Box 20">
            <a:extLst>
              <a:ext uri="{FF2B5EF4-FFF2-40B4-BE49-F238E27FC236}">
                <a16:creationId xmlns:a16="http://schemas.microsoft.com/office/drawing/2014/main" id="{30F65604-40C0-7247-999E-DB81F1F50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6433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51209" name="Text Box 21">
            <a:extLst>
              <a:ext uri="{FF2B5EF4-FFF2-40B4-BE49-F238E27FC236}">
                <a16:creationId xmlns:a16="http://schemas.microsoft.com/office/drawing/2014/main" id="{7F347526-F845-1749-95D4-A5499E34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201750" name="Text Box 22">
            <a:extLst>
              <a:ext uri="{FF2B5EF4-FFF2-40B4-BE49-F238E27FC236}">
                <a16:creationId xmlns:a16="http://schemas.microsoft.com/office/drawing/2014/main" id="{A35BEC01-AC4E-144D-AAA6-7DD24C311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505201"/>
            <a:ext cx="411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01751" name="Text Box 23">
            <a:extLst>
              <a:ext uri="{FF2B5EF4-FFF2-40B4-BE49-F238E27FC236}">
                <a16:creationId xmlns:a16="http://schemas.microsoft.com/office/drawing/2014/main" id="{B74DD969-BE43-894E-9A7F-7261DA189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505201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&gt;=8</a:t>
            </a:r>
          </a:p>
        </p:txBody>
      </p:sp>
      <p:sp>
        <p:nvSpPr>
          <p:cNvPr id="51212" name="Text Box 24">
            <a:extLst>
              <a:ext uri="{FF2B5EF4-FFF2-40B4-BE49-F238E27FC236}">
                <a16:creationId xmlns:a16="http://schemas.microsoft.com/office/drawing/2014/main" id="{F46E035D-8597-F041-88A2-E3403FA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201753" name="Text Box 25">
            <a:extLst>
              <a:ext uri="{FF2B5EF4-FFF2-40B4-BE49-F238E27FC236}">
                <a16:creationId xmlns:a16="http://schemas.microsoft.com/office/drawing/2014/main" id="{2842D7BD-617E-3048-993C-75D65CFEF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095500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&lt;=6</a:t>
            </a:r>
          </a:p>
        </p:txBody>
      </p:sp>
      <p:grpSp>
        <p:nvGrpSpPr>
          <p:cNvPr id="6" name="Group 26">
            <a:extLst>
              <a:ext uri="{FF2B5EF4-FFF2-40B4-BE49-F238E27FC236}">
                <a16:creationId xmlns:a16="http://schemas.microsoft.com/office/drawing/2014/main" id="{B9282187-BCC6-6F4A-B80D-7284412A7580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43044" name="Line 27">
              <a:extLst>
                <a:ext uri="{FF2B5EF4-FFF2-40B4-BE49-F238E27FC236}">
                  <a16:creationId xmlns:a16="http://schemas.microsoft.com/office/drawing/2014/main" id="{41E409BB-8E2B-4A4A-96AB-76FB1D5738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3045" name="Line 28">
              <a:extLst>
                <a:ext uri="{FF2B5EF4-FFF2-40B4-BE49-F238E27FC236}">
                  <a16:creationId xmlns:a16="http://schemas.microsoft.com/office/drawing/2014/main" id="{C76D7193-B7B8-0346-A419-C1A13B44D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3046" name="Group 29">
              <a:extLst>
                <a:ext uri="{FF2B5EF4-FFF2-40B4-BE49-F238E27FC236}">
                  <a16:creationId xmlns:a16="http://schemas.microsoft.com/office/drawing/2014/main" id="{F15D7CB1-397A-BB4D-AADB-E31C9F06D8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43050" name="Oval 30">
                <a:extLst>
                  <a:ext uri="{FF2B5EF4-FFF2-40B4-BE49-F238E27FC236}">
                    <a16:creationId xmlns:a16="http://schemas.microsoft.com/office/drawing/2014/main" id="{518D138C-C22B-124A-A3EB-1108C9BBE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51" name="Text Box 31">
                <a:extLst>
                  <a:ext uri="{FF2B5EF4-FFF2-40B4-BE49-F238E27FC236}">
                    <a16:creationId xmlns:a16="http://schemas.microsoft.com/office/drawing/2014/main" id="{6E66E81B-DD5B-CB45-9944-8B38DDD947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3047" name="Group 32">
              <a:extLst>
                <a:ext uri="{FF2B5EF4-FFF2-40B4-BE49-F238E27FC236}">
                  <a16:creationId xmlns:a16="http://schemas.microsoft.com/office/drawing/2014/main" id="{FEA1DF07-9F81-2F46-94F2-78E996FBA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43048" name="Oval 33">
                <a:extLst>
                  <a:ext uri="{FF2B5EF4-FFF2-40B4-BE49-F238E27FC236}">
                    <a16:creationId xmlns:a16="http://schemas.microsoft.com/office/drawing/2014/main" id="{96A6F784-C19F-DD4A-9555-C2BBDED3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49" name="Text Box 34">
                <a:extLst>
                  <a:ext uri="{FF2B5EF4-FFF2-40B4-BE49-F238E27FC236}">
                    <a16:creationId xmlns:a16="http://schemas.microsoft.com/office/drawing/2014/main" id="{2E014366-0148-0246-954C-054944EEC7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Group 35">
            <a:extLst>
              <a:ext uri="{FF2B5EF4-FFF2-40B4-BE49-F238E27FC236}">
                <a16:creationId xmlns:a16="http://schemas.microsoft.com/office/drawing/2014/main" id="{36231F04-026E-6843-8051-A04070754060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43036" name="Line 36">
              <a:extLst>
                <a:ext uri="{FF2B5EF4-FFF2-40B4-BE49-F238E27FC236}">
                  <a16:creationId xmlns:a16="http://schemas.microsoft.com/office/drawing/2014/main" id="{E2F9C69E-A927-0749-A1D2-4536B0FF48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3037" name="Line 37">
              <a:extLst>
                <a:ext uri="{FF2B5EF4-FFF2-40B4-BE49-F238E27FC236}">
                  <a16:creationId xmlns:a16="http://schemas.microsoft.com/office/drawing/2014/main" id="{B6BF1F5C-4404-3A4F-9D09-52F5A5C60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3038" name="Group 38">
              <a:extLst>
                <a:ext uri="{FF2B5EF4-FFF2-40B4-BE49-F238E27FC236}">
                  <a16:creationId xmlns:a16="http://schemas.microsoft.com/office/drawing/2014/main" id="{C713C598-B49F-AA4D-8D17-DA7EFE84EE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43042" name="Oval 39">
                <a:extLst>
                  <a:ext uri="{FF2B5EF4-FFF2-40B4-BE49-F238E27FC236}">
                    <a16:creationId xmlns:a16="http://schemas.microsoft.com/office/drawing/2014/main" id="{54BE745E-150E-4F40-94CD-FB5D929B6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43" name="Text Box 40">
                <a:extLst>
                  <a:ext uri="{FF2B5EF4-FFF2-40B4-BE49-F238E27FC236}">
                    <a16:creationId xmlns:a16="http://schemas.microsoft.com/office/drawing/2014/main" id="{57186BFD-DD78-AC48-85D8-E5B6AAA920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3039" name="Group 41">
              <a:extLst>
                <a:ext uri="{FF2B5EF4-FFF2-40B4-BE49-F238E27FC236}">
                  <a16:creationId xmlns:a16="http://schemas.microsoft.com/office/drawing/2014/main" id="{72F1817B-6CA7-8744-9C22-E955076CE5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43040" name="Oval 42">
                <a:extLst>
                  <a:ext uri="{FF2B5EF4-FFF2-40B4-BE49-F238E27FC236}">
                    <a16:creationId xmlns:a16="http://schemas.microsoft.com/office/drawing/2014/main" id="{BA8ABE08-9B5F-A049-B260-1F35019F8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41" name="Text Box 43">
                <a:extLst>
                  <a:ext uri="{FF2B5EF4-FFF2-40B4-BE49-F238E27FC236}">
                    <a16:creationId xmlns:a16="http://schemas.microsoft.com/office/drawing/2014/main" id="{742F8AA4-F621-BE4E-9F2B-75B89F8A5F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3023" name="Text Box 44">
            <a:extLst>
              <a:ext uri="{FF2B5EF4-FFF2-40B4-BE49-F238E27FC236}">
                <a16:creationId xmlns:a16="http://schemas.microsoft.com/office/drawing/2014/main" id="{FFC0A324-5E36-1944-8F02-284140290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43024" name="Rectangle 45">
            <a:extLst>
              <a:ext uri="{FF2B5EF4-FFF2-40B4-BE49-F238E27FC236}">
                <a16:creationId xmlns:a16="http://schemas.microsoft.com/office/drawing/2014/main" id="{69F271E4-5F8E-7042-AA72-BE2F712BA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3025" name="Text Box 46">
            <a:extLst>
              <a:ext uri="{FF2B5EF4-FFF2-40B4-BE49-F238E27FC236}">
                <a16:creationId xmlns:a16="http://schemas.microsoft.com/office/drawing/2014/main" id="{2F8FAF61-CC62-6341-BB3E-C639B48DA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43026" name="Oval 47">
            <a:extLst>
              <a:ext uri="{FF2B5EF4-FFF2-40B4-BE49-F238E27FC236}">
                <a16:creationId xmlns:a16="http://schemas.microsoft.com/office/drawing/2014/main" id="{F8673B58-F8F3-D143-A0FA-D14B474FF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201776" name="Line 48">
            <a:extLst>
              <a:ext uri="{FF2B5EF4-FFF2-40B4-BE49-F238E27FC236}">
                <a16:creationId xmlns:a16="http://schemas.microsoft.com/office/drawing/2014/main" id="{B6542B32-2DCB-9F42-84D5-FE447253E2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201777" name="Text Box 49">
            <a:extLst>
              <a:ext uri="{FF2B5EF4-FFF2-40B4-BE49-F238E27FC236}">
                <a16:creationId xmlns:a16="http://schemas.microsoft.com/office/drawing/2014/main" id="{FC9AB9DE-6682-CF4C-896F-2340288DC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6539" y="2940051"/>
            <a:ext cx="35702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On discovering util( D ) = 6</a:t>
            </a:r>
          </a:p>
          <a:p>
            <a:r>
              <a:rPr lang="en-US" altLang="en-US">
                <a:latin typeface="Arial" panose="020B0604020202020204" pitchFamily="34" charset="0"/>
              </a:rPr>
              <a:t>we know that    util( B ) &lt;= 6</a:t>
            </a:r>
          </a:p>
        </p:txBody>
      </p:sp>
      <p:sp>
        <p:nvSpPr>
          <p:cNvPr id="201778" name="Text Box 50">
            <a:extLst>
              <a:ext uri="{FF2B5EF4-FFF2-40B4-BE49-F238E27FC236}">
                <a16:creationId xmlns:a16="http://schemas.microsoft.com/office/drawing/2014/main" id="{ED5E88BC-52F4-F042-9EFA-0C89A719D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9" y="3886201"/>
            <a:ext cx="35702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On discovering   util( J ) = 8</a:t>
            </a:r>
          </a:p>
          <a:p>
            <a:r>
              <a:rPr lang="en-US" altLang="en-US">
                <a:latin typeface="Arial" panose="020B0604020202020204" pitchFamily="34" charset="0"/>
              </a:rPr>
              <a:t>we know that      util( E ) &gt;= 8</a:t>
            </a:r>
          </a:p>
        </p:txBody>
      </p:sp>
      <p:sp>
        <p:nvSpPr>
          <p:cNvPr id="201779" name="Text Box 51">
            <a:extLst>
              <a:ext uri="{FF2B5EF4-FFF2-40B4-BE49-F238E27FC236}">
                <a16:creationId xmlns:a16="http://schemas.microsoft.com/office/drawing/2014/main" id="{8B806E1C-E2D7-7347-BF1C-ECD1C84EA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114" y="703264"/>
            <a:ext cx="31638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STOP! What else can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you deduce now!?</a:t>
            </a:r>
          </a:p>
        </p:txBody>
      </p:sp>
      <p:sp>
        <p:nvSpPr>
          <p:cNvPr id="201780" name="Text Box 52">
            <a:extLst>
              <a:ext uri="{FF2B5EF4-FFF2-40B4-BE49-F238E27FC236}">
                <a16:creationId xmlns:a16="http://schemas.microsoft.com/office/drawing/2014/main" id="{55022A8C-E75F-B644-9B6D-3A4D35B62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8239" y="712789"/>
            <a:ext cx="31892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STOP! What else can 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you deduce now!?</a:t>
            </a:r>
          </a:p>
        </p:txBody>
      </p:sp>
      <p:sp>
        <p:nvSpPr>
          <p:cNvPr id="201781" name="Text Box 53">
            <a:extLst>
              <a:ext uri="{FF2B5EF4-FFF2-40B4-BE49-F238E27FC236}">
                <a16:creationId xmlns:a16="http://schemas.microsoft.com/office/drawing/2014/main" id="{0DDE065E-ED12-9D46-B872-1EF3EFB7D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0" y="4867276"/>
            <a:ext cx="35702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Can stop expansion of E as best play will not go via E</a:t>
            </a:r>
          </a:p>
          <a:p>
            <a:r>
              <a:rPr lang="en-US" altLang="en-US">
                <a:latin typeface="Arial" panose="020B0604020202020204" pitchFamily="34" charset="0"/>
              </a:rPr>
              <a:t>Value of K is irrelevant – prune it!</a:t>
            </a:r>
          </a:p>
        </p:txBody>
      </p:sp>
      <p:sp>
        <p:nvSpPr>
          <p:cNvPr id="201782" name="Text Box 54">
            <a:extLst>
              <a:ext uri="{FF2B5EF4-FFF2-40B4-BE49-F238E27FC236}">
                <a16:creationId xmlns:a16="http://schemas.microsoft.com/office/drawing/2014/main" id="{52ADBFC0-2F8A-9549-8D56-655DDA05A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114" y="698501"/>
            <a:ext cx="3176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STOP! What else can 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you deduce now!?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1D4D9-1577-4548-A44A-540FEAB1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1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1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0" grpId="0" animBg="1" autoUpdateAnimBg="0"/>
      <p:bldP spid="201745" grpId="0" autoUpdateAnimBg="0"/>
      <p:bldP spid="201746" grpId="0" autoUpdateAnimBg="0"/>
      <p:bldP spid="201747" grpId="0" autoUpdateAnimBg="0"/>
      <p:bldP spid="51208" grpId="0"/>
      <p:bldP spid="51209" grpId="0"/>
      <p:bldP spid="201750" grpId="0" autoUpdateAnimBg="0"/>
      <p:bldP spid="201751" grpId="0" autoUpdateAnimBg="0"/>
      <p:bldP spid="51212" grpId="0" build="allAtOnce"/>
      <p:bldP spid="201753" grpId="0" autoUpdateAnimBg="0"/>
      <p:bldP spid="201777" grpId="0" autoUpdateAnimBg="0"/>
      <p:bldP spid="201779" grpId="0" autoUpdateAnimBg="0"/>
      <p:bldP spid="201780" grpId="0" autoUpdateAnimBg="0"/>
      <p:bldP spid="20178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>
            <a:extLst>
              <a:ext uri="{FF2B5EF4-FFF2-40B4-BE49-F238E27FC236}">
                <a16:creationId xmlns:a16="http://schemas.microsoft.com/office/drawing/2014/main" id="{06A64946-A469-FF49-B4CE-923A10143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5058" name="Group 3">
            <a:extLst>
              <a:ext uri="{FF2B5EF4-FFF2-40B4-BE49-F238E27FC236}">
                <a16:creationId xmlns:a16="http://schemas.microsoft.com/office/drawing/2014/main" id="{81ADD11F-A951-B646-9486-A0021D9844CA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45118" name="Group 4">
              <a:extLst>
                <a:ext uri="{FF2B5EF4-FFF2-40B4-BE49-F238E27FC236}">
                  <a16:creationId xmlns:a16="http://schemas.microsoft.com/office/drawing/2014/main" id="{45FCAB2B-671A-7A4A-BB44-4133B5ABB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45124" name="Oval 5">
                <a:extLst>
                  <a:ext uri="{FF2B5EF4-FFF2-40B4-BE49-F238E27FC236}">
                    <a16:creationId xmlns:a16="http://schemas.microsoft.com/office/drawing/2014/main" id="{FAAEDE22-7334-9649-ADDA-D1349CA72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25" name="Text Box 6">
                <a:extLst>
                  <a:ext uri="{FF2B5EF4-FFF2-40B4-BE49-F238E27FC236}">
                    <a16:creationId xmlns:a16="http://schemas.microsoft.com/office/drawing/2014/main" id="{AED6F55A-A794-3D44-9399-77BCC52FA0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119" name="Group 7">
              <a:extLst>
                <a:ext uri="{FF2B5EF4-FFF2-40B4-BE49-F238E27FC236}">
                  <a16:creationId xmlns:a16="http://schemas.microsoft.com/office/drawing/2014/main" id="{C1744B64-0CD2-AC4C-A897-748411F2D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45122" name="Oval 8">
                <a:extLst>
                  <a:ext uri="{FF2B5EF4-FFF2-40B4-BE49-F238E27FC236}">
                    <a16:creationId xmlns:a16="http://schemas.microsoft.com/office/drawing/2014/main" id="{AD5132D1-E9DB-AB41-92C4-39621B014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23" name="Text Box 9">
                <a:extLst>
                  <a:ext uri="{FF2B5EF4-FFF2-40B4-BE49-F238E27FC236}">
                    <a16:creationId xmlns:a16="http://schemas.microsoft.com/office/drawing/2014/main" id="{735A4777-DD52-0144-AD79-4A5B0EF5B9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120" name="Line 10">
              <a:extLst>
                <a:ext uri="{FF2B5EF4-FFF2-40B4-BE49-F238E27FC236}">
                  <a16:creationId xmlns:a16="http://schemas.microsoft.com/office/drawing/2014/main" id="{8DE6B478-CE09-A447-91DC-A7C5198BC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121" name="Line 11">
              <a:extLst>
                <a:ext uri="{FF2B5EF4-FFF2-40B4-BE49-F238E27FC236}">
                  <a16:creationId xmlns:a16="http://schemas.microsoft.com/office/drawing/2014/main" id="{78CEFF7B-86D0-2B48-82F9-7F2470A2D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5059" name="Group 12">
            <a:extLst>
              <a:ext uri="{FF2B5EF4-FFF2-40B4-BE49-F238E27FC236}">
                <a16:creationId xmlns:a16="http://schemas.microsoft.com/office/drawing/2014/main" id="{34D9BFBB-4C6D-054C-8615-4C38A5CDA0CE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45114" name="Text Box 13">
              <a:extLst>
                <a:ext uri="{FF2B5EF4-FFF2-40B4-BE49-F238E27FC236}">
                  <a16:creationId xmlns:a16="http://schemas.microsoft.com/office/drawing/2014/main" id="{77985EAB-F0E1-254B-852B-C62F9A3D2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15" name="Text Box 14">
              <a:extLst>
                <a:ext uri="{FF2B5EF4-FFF2-40B4-BE49-F238E27FC236}">
                  <a16:creationId xmlns:a16="http://schemas.microsoft.com/office/drawing/2014/main" id="{9E6025AB-5101-8140-B34B-D3FEC4072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16" name="Line 15">
              <a:extLst>
                <a:ext uri="{FF2B5EF4-FFF2-40B4-BE49-F238E27FC236}">
                  <a16:creationId xmlns:a16="http://schemas.microsoft.com/office/drawing/2014/main" id="{A4E1B75C-FDC8-0D42-A1C9-5394F47F3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117" name="Line 16">
              <a:extLst>
                <a:ext uri="{FF2B5EF4-FFF2-40B4-BE49-F238E27FC236}">
                  <a16:creationId xmlns:a16="http://schemas.microsoft.com/office/drawing/2014/main" id="{39D926ED-2C2E-784F-8845-D48317930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6" name="Group 17">
            <a:extLst>
              <a:ext uri="{FF2B5EF4-FFF2-40B4-BE49-F238E27FC236}">
                <a16:creationId xmlns:a16="http://schemas.microsoft.com/office/drawing/2014/main" id="{898B8A89-2FF5-7740-9679-1AFC719BBA2B}"/>
              </a:ext>
            </a:extLst>
          </p:cNvPr>
          <p:cNvGrpSpPr>
            <a:grpSpLocks/>
          </p:cNvGrpSpPr>
          <p:nvPr/>
        </p:nvGrpSpPr>
        <p:grpSpPr bwMode="auto">
          <a:xfrm>
            <a:off x="6796088" y="2514601"/>
            <a:ext cx="2470150" cy="1381125"/>
            <a:chOff x="3321" y="1584"/>
            <a:chExt cx="1556" cy="870"/>
          </a:xfrm>
        </p:grpSpPr>
        <p:sp>
          <p:nvSpPr>
            <p:cNvPr id="45110" name="Text Box 18">
              <a:extLst>
                <a:ext uri="{FF2B5EF4-FFF2-40B4-BE49-F238E27FC236}">
                  <a16:creationId xmlns:a16="http://schemas.microsoft.com/office/drawing/2014/main" id="{3E244784-C6E1-324F-AD45-08D9F7C68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11" name="Text Box 19">
              <a:extLst>
                <a:ext uri="{FF2B5EF4-FFF2-40B4-BE49-F238E27FC236}">
                  <a16:creationId xmlns:a16="http://schemas.microsoft.com/office/drawing/2014/main" id="{E3897B41-F9FD-3342-A8E5-0BF9C7000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G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12" name="Line 20">
              <a:extLst>
                <a:ext uri="{FF2B5EF4-FFF2-40B4-BE49-F238E27FC236}">
                  <a16:creationId xmlns:a16="http://schemas.microsoft.com/office/drawing/2014/main" id="{6D79E8ED-C53A-D74A-905A-F759096F24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113" name="Line 21">
              <a:extLst>
                <a:ext uri="{FF2B5EF4-FFF2-40B4-BE49-F238E27FC236}">
                  <a16:creationId xmlns:a16="http://schemas.microsoft.com/office/drawing/2014/main" id="{9CB97E02-832F-F84F-89D3-23B6D6CE2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45061" name="Text Box 22">
            <a:extLst>
              <a:ext uri="{FF2B5EF4-FFF2-40B4-BE49-F238E27FC236}">
                <a16:creationId xmlns:a16="http://schemas.microsoft.com/office/drawing/2014/main" id="{0C63C48B-151C-3244-B9D6-5011EC98B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5062" name="Text Box 23">
            <a:extLst>
              <a:ext uri="{FF2B5EF4-FFF2-40B4-BE49-F238E27FC236}">
                <a16:creationId xmlns:a16="http://schemas.microsoft.com/office/drawing/2014/main" id="{CAD794FF-46EB-1048-AA19-86D3DA0DC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5063" name="Text Box 24">
            <a:extLst>
              <a:ext uri="{FF2B5EF4-FFF2-40B4-BE49-F238E27FC236}">
                <a16:creationId xmlns:a16="http://schemas.microsoft.com/office/drawing/2014/main" id="{216F51FD-0BDD-594C-AC37-413A48BB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45064" name="Text Box 27">
            <a:extLst>
              <a:ext uri="{FF2B5EF4-FFF2-40B4-BE49-F238E27FC236}">
                <a16:creationId xmlns:a16="http://schemas.microsoft.com/office/drawing/2014/main" id="{9F8A7554-1B72-F34A-8E57-625C46EA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505201"/>
            <a:ext cx="411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5065" name="Text Box 28">
            <a:extLst>
              <a:ext uri="{FF2B5EF4-FFF2-40B4-BE49-F238E27FC236}">
                <a16:creationId xmlns:a16="http://schemas.microsoft.com/office/drawing/2014/main" id="{183C27BA-75FF-9041-9593-A2AC148A6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05200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&gt;=8</a:t>
            </a:r>
          </a:p>
        </p:txBody>
      </p:sp>
      <p:sp>
        <p:nvSpPr>
          <p:cNvPr id="45066" name="Text Box 30">
            <a:extLst>
              <a:ext uri="{FF2B5EF4-FFF2-40B4-BE49-F238E27FC236}">
                <a16:creationId xmlns:a16="http://schemas.microsoft.com/office/drawing/2014/main" id="{4CEB4691-FB8B-3945-870F-D3838FA78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133601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6</a:t>
            </a:r>
          </a:p>
        </p:txBody>
      </p:sp>
      <p:grpSp>
        <p:nvGrpSpPr>
          <p:cNvPr id="45067" name="Group 31">
            <a:extLst>
              <a:ext uri="{FF2B5EF4-FFF2-40B4-BE49-F238E27FC236}">
                <a16:creationId xmlns:a16="http://schemas.microsoft.com/office/drawing/2014/main" id="{E1747BBF-ED76-194A-B47E-85605F0FFE82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45102" name="Line 32">
              <a:extLst>
                <a:ext uri="{FF2B5EF4-FFF2-40B4-BE49-F238E27FC236}">
                  <a16:creationId xmlns:a16="http://schemas.microsoft.com/office/drawing/2014/main" id="{97EB0042-E025-5B44-9E45-066CD274E5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103" name="Line 33">
              <a:extLst>
                <a:ext uri="{FF2B5EF4-FFF2-40B4-BE49-F238E27FC236}">
                  <a16:creationId xmlns:a16="http://schemas.microsoft.com/office/drawing/2014/main" id="{AB66E442-8A94-2348-856F-6F6B02147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5104" name="Group 34">
              <a:extLst>
                <a:ext uri="{FF2B5EF4-FFF2-40B4-BE49-F238E27FC236}">
                  <a16:creationId xmlns:a16="http://schemas.microsoft.com/office/drawing/2014/main" id="{056BDB87-EF71-5A4A-8A11-529A4C0202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45108" name="Oval 35">
                <a:extLst>
                  <a:ext uri="{FF2B5EF4-FFF2-40B4-BE49-F238E27FC236}">
                    <a16:creationId xmlns:a16="http://schemas.microsoft.com/office/drawing/2014/main" id="{93E251DE-EEEE-D54D-A497-5ACCFD286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09" name="Text Box 36">
                <a:extLst>
                  <a:ext uri="{FF2B5EF4-FFF2-40B4-BE49-F238E27FC236}">
                    <a16:creationId xmlns:a16="http://schemas.microsoft.com/office/drawing/2014/main" id="{F0C14969-288E-B54F-9892-C7CD1554C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105" name="Group 37">
              <a:extLst>
                <a:ext uri="{FF2B5EF4-FFF2-40B4-BE49-F238E27FC236}">
                  <a16:creationId xmlns:a16="http://schemas.microsoft.com/office/drawing/2014/main" id="{C350E55A-3440-F144-AD53-C35EC9F4A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45106" name="Oval 38">
                <a:extLst>
                  <a:ext uri="{FF2B5EF4-FFF2-40B4-BE49-F238E27FC236}">
                    <a16:creationId xmlns:a16="http://schemas.microsoft.com/office/drawing/2014/main" id="{876E6708-7680-CF4F-A1DE-29C295F16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07" name="Text Box 39">
                <a:extLst>
                  <a:ext uri="{FF2B5EF4-FFF2-40B4-BE49-F238E27FC236}">
                    <a16:creationId xmlns:a16="http://schemas.microsoft.com/office/drawing/2014/main" id="{A3CF2133-4921-5541-9ECD-8A3B733CEF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5068" name="Group 40">
            <a:extLst>
              <a:ext uri="{FF2B5EF4-FFF2-40B4-BE49-F238E27FC236}">
                <a16:creationId xmlns:a16="http://schemas.microsoft.com/office/drawing/2014/main" id="{82E390BD-FB1A-D940-B2B8-7321852E0E66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45094" name="Line 41">
              <a:extLst>
                <a:ext uri="{FF2B5EF4-FFF2-40B4-BE49-F238E27FC236}">
                  <a16:creationId xmlns:a16="http://schemas.microsoft.com/office/drawing/2014/main" id="{FCC35C5F-C6CC-B94B-A959-E8B9ACF4B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095" name="Line 42">
              <a:extLst>
                <a:ext uri="{FF2B5EF4-FFF2-40B4-BE49-F238E27FC236}">
                  <a16:creationId xmlns:a16="http://schemas.microsoft.com/office/drawing/2014/main" id="{734B213A-D59F-8A42-BF4F-D58F35E40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5096" name="Group 43">
              <a:extLst>
                <a:ext uri="{FF2B5EF4-FFF2-40B4-BE49-F238E27FC236}">
                  <a16:creationId xmlns:a16="http://schemas.microsoft.com/office/drawing/2014/main" id="{65625483-19D5-3640-BC50-59F7D05A2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45100" name="Oval 44">
                <a:extLst>
                  <a:ext uri="{FF2B5EF4-FFF2-40B4-BE49-F238E27FC236}">
                    <a16:creationId xmlns:a16="http://schemas.microsoft.com/office/drawing/2014/main" id="{FFDF0759-88D1-7244-BF80-A2BECBD96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01" name="Text Box 45">
                <a:extLst>
                  <a:ext uri="{FF2B5EF4-FFF2-40B4-BE49-F238E27FC236}">
                    <a16:creationId xmlns:a16="http://schemas.microsoft.com/office/drawing/2014/main" id="{D3F91D9D-E77E-E049-B944-7ABE8AB9A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097" name="Group 46">
              <a:extLst>
                <a:ext uri="{FF2B5EF4-FFF2-40B4-BE49-F238E27FC236}">
                  <a16:creationId xmlns:a16="http://schemas.microsoft.com/office/drawing/2014/main" id="{460EF3A9-4FEC-504B-919B-2ABF7A4821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45098" name="Oval 47">
                <a:extLst>
                  <a:ext uri="{FF2B5EF4-FFF2-40B4-BE49-F238E27FC236}">
                    <a16:creationId xmlns:a16="http://schemas.microsoft.com/office/drawing/2014/main" id="{6B134203-3215-8045-A0D9-D19931EC6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099" name="Text Box 48">
                <a:extLst>
                  <a:ext uri="{FF2B5EF4-FFF2-40B4-BE49-F238E27FC236}">
                    <a16:creationId xmlns:a16="http://schemas.microsoft.com/office/drawing/2014/main" id="{84F7E48F-5FB2-CB49-97B7-D40451A44C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" name="Group 49">
            <a:extLst>
              <a:ext uri="{FF2B5EF4-FFF2-40B4-BE49-F238E27FC236}">
                <a16:creationId xmlns:a16="http://schemas.microsoft.com/office/drawing/2014/main" id="{FEB07D07-D1DA-FA41-8266-B536105BD429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886200"/>
            <a:ext cx="1676400" cy="1600200"/>
            <a:chOff x="3024" y="2448"/>
            <a:chExt cx="1056" cy="1008"/>
          </a:xfrm>
        </p:grpSpPr>
        <p:sp>
          <p:nvSpPr>
            <p:cNvPr id="45086" name="Line 50">
              <a:extLst>
                <a:ext uri="{FF2B5EF4-FFF2-40B4-BE49-F238E27FC236}">
                  <a16:creationId xmlns:a16="http://schemas.microsoft.com/office/drawing/2014/main" id="{3F8A4FB0-4F00-3D48-8123-3F4E9FE39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087" name="Line 51">
              <a:extLst>
                <a:ext uri="{FF2B5EF4-FFF2-40B4-BE49-F238E27FC236}">
                  <a16:creationId xmlns:a16="http://schemas.microsoft.com/office/drawing/2014/main" id="{6FC47252-BC8A-FF48-BC98-16D0B9190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5088" name="Group 52">
              <a:extLst>
                <a:ext uri="{FF2B5EF4-FFF2-40B4-BE49-F238E27FC236}">
                  <a16:creationId xmlns:a16="http://schemas.microsoft.com/office/drawing/2014/main" id="{8B2FEC69-5CE7-CB41-898C-8407482192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3072"/>
              <a:ext cx="384" cy="384"/>
              <a:chOff x="1664" y="1272"/>
              <a:chExt cx="384" cy="384"/>
            </a:xfrm>
          </p:grpSpPr>
          <p:sp>
            <p:nvSpPr>
              <p:cNvPr id="45092" name="Oval 53">
                <a:extLst>
                  <a:ext uri="{FF2B5EF4-FFF2-40B4-BE49-F238E27FC236}">
                    <a16:creationId xmlns:a16="http://schemas.microsoft.com/office/drawing/2014/main" id="{6A1790E0-237A-9C4E-AED1-6C146C1BC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093" name="Text Box 54">
                <a:extLst>
                  <a:ext uri="{FF2B5EF4-FFF2-40B4-BE49-F238E27FC236}">
                    <a16:creationId xmlns:a16="http://schemas.microsoft.com/office/drawing/2014/main" id="{6696EE65-780E-5B46-B9D1-5A5CC7BF5B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L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089" name="Group 55">
              <a:extLst>
                <a:ext uri="{FF2B5EF4-FFF2-40B4-BE49-F238E27FC236}">
                  <a16:creationId xmlns:a16="http://schemas.microsoft.com/office/drawing/2014/main" id="{585E5541-8F33-9948-8DF7-1ABB79AE1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3072"/>
              <a:ext cx="384" cy="384"/>
              <a:chOff x="1664" y="1272"/>
              <a:chExt cx="384" cy="384"/>
            </a:xfrm>
          </p:grpSpPr>
          <p:sp>
            <p:nvSpPr>
              <p:cNvPr id="45090" name="Oval 56">
                <a:extLst>
                  <a:ext uri="{FF2B5EF4-FFF2-40B4-BE49-F238E27FC236}">
                    <a16:creationId xmlns:a16="http://schemas.microsoft.com/office/drawing/2014/main" id="{7DFDF32E-0E19-8E4A-AE15-F94056274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091" name="Text Box 57">
                <a:extLst>
                  <a:ext uri="{FF2B5EF4-FFF2-40B4-BE49-F238E27FC236}">
                    <a16:creationId xmlns:a16="http://schemas.microsoft.com/office/drawing/2014/main" id="{F92182A4-CCBD-7F47-8486-F006065ED2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M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5070" name="Text Box 58">
            <a:extLst>
              <a:ext uri="{FF2B5EF4-FFF2-40B4-BE49-F238E27FC236}">
                <a16:creationId xmlns:a16="http://schemas.microsoft.com/office/drawing/2014/main" id="{6834CFAD-2976-E24E-AACC-F5C966BED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45071" name="Rectangle 59">
            <a:extLst>
              <a:ext uri="{FF2B5EF4-FFF2-40B4-BE49-F238E27FC236}">
                <a16:creationId xmlns:a16="http://schemas.microsoft.com/office/drawing/2014/main" id="{9798755A-9CDB-1242-8E39-5D16CF68D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5072" name="Text Box 60">
            <a:extLst>
              <a:ext uri="{FF2B5EF4-FFF2-40B4-BE49-F238E27FC236}">
                <a16:creationId xmlns:a16="http://schemas.microsoft.com/office/drawing/2014/main" id="{26CE38F0-12F9-8344-BE7C-9F2736A02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45073" name="Oval 61">
            <a:extLst>
              <a:ext uri="{FF2B5EF4-FFF2-40B4-BE49-F238E27FC236}">
                <a16:creationId xmlns:a16="http://schemas.microsoft.com/office/drawing/2014/main" id="{9BF11FA4-2F1A-BD41-8D11-3A525442B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5074" name="Line 62">
            <a:extLst>
              <a:ext uri="{FF2B5EF4-FFF2-40B4-BE49-F238E27FC236}">
                <a16:creationId xmlns:a16="http://schemas.microsoft.com/office/drawing/2014/main" id="{A6BD8E35-B984-2942-B970-BC744804E7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184383" name="Text Box 63">
            <a:extLst>
              <a:ext uri="{FF2B5EF4-FFF2-40B4-BE49-F238E27FC236}">
                <a16:creationId xmlns:a16="http://schemas.microsoft.com/office/drawing/2014/main" id="{A6C40D2B-B3D6-A741-AD0A-EFB404C99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84384" name="Text Box 64">
            <a:extLst>
              <a:ext uri="{FF2B5EF4-FFF2-40B4-BE49-F238E27FC236}">
                <a16:creationId xmlns:a16="http://schemas.microsoft.com/office/drawing/2014/main" id="{D4538F48-9B60-0042-B4A6-AF09F9FC6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4385" name="Text Box 65">
            <a:extLst>
              <a:ext uri="{FF2B5EF4-FFF2-40B4-BE49-F238E27FC236}">
                <a16:creationId xmlns:a16="http://schemas.microsoft.com/office/drawing/2014/main" id="{750B2F24-1AC7-AE4D-BD99-8CB5500FC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05201"/>
            <a:ext cx="700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184386" name="Text Box 66">
            <a:extLst>
              <a:ext uri="{FF2B5EF4-FFF2-40B4-BE49-F238E27FC236}">
                <a16:creationId xmlns:a16="http://schemas.microsoft.com/office/drawing/2014/main" id="{8E44D4F5-3F04-564D-A96B-2250C3055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1336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&lt;=2</a:t>
            </a:r>
          </a:p>
        </p:txBody>
      </p:sp>
      <p:sp>
        <p:nvSpPr>
          <p:cNvPr id="184387" name="Text Box 67">
            <a:extLst>
              <a:ext uri="{FF2B5EF4-FFF2-40B4-BE49-F238E27FC236}">
                <a16:creationId xmlns:a16="http://schemas.microsoft.com/office/drawing/2014/main" id="{0D5CE2E5-2853-5747-8018-E0133D1E0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801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&gt;=6</a:t>
            </a:r>
          </a:p>
        </p:txBody>
      </p:sp>
      <p:sp>
        <p:nvSpPr>
          <p:cNvPr id="184388" name="Line 68">
            <a:extLst>
              <a:ext uri="{FF2B5EF4-FFF2-40B4-BE49-F238E27FC236}">
                <a16:creationId xmlns:a16="http://schemas.microsoft.com/office/drawing/2014/main" id="{239F5A21-7AE5-8A4A-92EE-C8406C5B40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4384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45081" name="Text Box 20">
            <a:extLst>
              <a:ext uri="{FF2B5EF4-FFF2-40B4-BE49-F238E27FC236}">
                <a16:creationId xmlns:a16="http://schemas.microsoft.com/office/drawing/2014/main" id="{A39D6975-F889-6746-BF7A-BC5BBB68F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6433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45082" name="Text Box 21">
            <a:extLst>
              <a:ext uri="{FF2B5EF4-FFF2-40B4-BE49-F238E27FC236}">
                <a16:creationId xmlns:a16="http://schemas.microsoft.com/office/drawing/2014/main" id="{60C60E84-FA33-724A-9F5A-7B259E050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45083" name="Text Box 24">
            <a:extLst>
              <a:ext uri="{FF2B5EF4-FFF2-40B4-BE49-F238E27FC236}">
                <a16:creationId xmlns:a16="http://schemas.microsoft.com/office/drawing/2014/main" id="{21E7BDD4-574C-C34A-B06C-9F5F3F85B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B760F-AB63-6044-9EB4-FD473ED1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3" grpId="0" autoUpdateAnimBg="0"/>
      <p:bldP spid="184384" grpId="0" autoUpdateAnimBg="0"/>
      <p:bldP spid="184385" grpId="0" autoUpdateAnimBg="0"/>
      <p:bldP spid="184386" grpId="0" autoUpdateAnimBg="0"/>
      <p:bldP spid="18438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>
            <a:extLst>
              <a:ext uri="{FF2B5EF4-FFF2-40B4-BE49-F238E27FC236}">
                <a16:creationId xmlns:a16="http://schemas.microsoft.com/office/drawing/2014/main" id="{D3014387-5480-A540-9DB2-0787239A9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6082" name="Group 3">
            <a:extLst>
              <a:ext uri="{FF2B5EF4-FFF2-40B4-BE49-F238E27FC236}">
                <a16:creationId xmlns:a16="http://schemas.microsoft.com/office/drawing/2014/main" id="{7CDE646B-23FC-3A48-9FD4-C6619A1AC7FA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46142" name="Group 4">
              <a:extLst>
                <a:ext uri="{FF2B5EF4-FFF2-40B4-BE49-F238E27FC236}">
                  <a16:creationId xmlns:a16="http://schemas.microsoft.com/office/drawing/2014/main" id="{0415C916-95F4-674B-9B36-542DEA00F8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46148" name="Oval 5">
                <a:extLst>
                  <a:ext uri="{FF2B5EF4-FFF2-40B4-BE49-F238E27FC236}">
                    <a16:creationId xmlns:a16="http://schemas.microsoft.com/office/drawing/2014/main" id="{D64F243C-F1F2-CD4A-9F02-FB26C595A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49" name="Text Box 6">
                <a:extLst>
                  <a:ext uri="{FF2B5EF4-FFF2-40B4-BE49-F238E27FC236}">
                    <a16:creationId xmlns:a16="http://schemas.microsoft.com/office/drawing/2014/main" id="{99B254D2-E2C0-B241-93F5-2634E0D08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143" name="Group 7">
              <a:extLst>
                <a:ext uri="{FF2B5EF4-FFF2-40B4-BE49-F238E27FC236}">
                  <a16:creationId xmlns:a16="http://schemas.microsoft.com/office/drawing/2014/main" id="{B64B8F81-3806-5D47-BA9B-4C7EA3708B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46146" name="Oval 8">
                <a:extLst>
                  <a:ext uri="{FF2B5EF4-FFF2-40B4-BE49-F238E27FC236}">
                    <a16:creationId xmlns:a16="http://schemas.microsoft.com/office/drawing/2014/main" id="{D231C653-BA7F-3B43-9B52-3DE1A8043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47" name="Text Box 9">
                <a:extLst>
                  <a:ext uri="{FF2B5EF4-FFF2-40B4-BE49-F238E27FC236}">
                    <a16:creationId xmlns:a16="http://schemas.microsoft.com/office/drawing/2014/main" id="{2955C02A-E202-4842-86CD-1CE88B03CE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144" name="Line 10">
              <a:extLst>
                <a:ext uri="{FF2B5EF4-FFF2-40B4-BE49-F238E27FC236}">
                  <a16:creationId xmlns:a16="http://schemas.microsoft.com/office/drawing/2014/main" id="{2EAD7D5E-0E74-D242-AA90-B97F7EBAC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45" name="Line 11">
              <a:extLst>
                <a:ext uri="{FF2B5EF4-FFF2-40B4-BE49-F238E27FC236}">
                  <a16:creationId xmlns:a16="http://schemas.microsoft.com/office/drawing/2014/main" id="{7C221F85-7987-654E-A8EC-4FB03C7EA3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6083" name="Group 12">
            <a:extLst>
              <a:ext uri="{FF2B5EF4-FFF2-40B4-BE49-F238E27FC236}">
                <a16:creationId xmlns:a16="http://schemas.microsoft.com/office/drawing/2014/main" id="{21032AE9-8334-9C4E-8235-67858A3D263F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46138" name="Text Box 13">
              <a:extLst>
                <a:ext uri="{FF2B5EF4-FFF2-40B4-BE49-F238E27FC236}">
                  <a16:creationId xmlns:a16="http://schemas.microsoft.com/office/drawing/2014/main" id="{FDD442FA-9B3E-9E48-A452-C33CBED95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139" name="Text Box 14">
              <a:extLst>
                <a:ext uri="{FF2B5EF4-FFF2-40B4-BE49-F238E27FC236}">
                  <a16:creationId xmlns:a16="http://schemas.microsoft.com/office/drawing/2014/main" id="{F63DDEE8-F9D9-374E-809C-AA8F09883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140" name="Line 15">
              <a:extLst>
                <a:ext uri="{FF2B5EF4-FFF2-40B4-BE49-F238E27FC236}">
                  <a16:creationId xmlns:a16="http://schemas.microsoft.com/office/drawing/2014/main" id="{F680F501-2160-0E43-862A-74324511DF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41" name="Line 16">
              <a:extLst>
                <a:ext uri="{FF2B5EF4-FFF2-40B4-BE49-F238E27FC236}">
                  <a16:creationId xmlns:a16="http://schemas.microsoft.com/office/drawing/2014/main" id="{87FEACB7-CC8A-F747-8161-7DF5E58D8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6084" name="Group 17">
            <a:extLst>
              <a:ext uri="{FF2B5EF4-FFF2-40B4-BE49-F238E27FC236}">
                <a16:creationId xmlns:a16="http://schemas.microsoft.com/office/drawing/2014/main" id="{1CD4287C-A632-324B-B9D9-258D7D50334C}"/>
              </a:ext>
            </a:extLst>
          </p:cNvPr>
          <p:cNvGrpSpPr>
            <a:grpSpLocks/>
          </p:cNvGrpSpPr>
          <p:nvPr/>
        </p:nvGrpSpPr>
        <p:grpSpPr bwMode="auto">
          <a:xfrm>
            <a:off x="6796088" y="2514601"/>
            <a:ext cx="2470150" cy="1381125"/>
            <a:chOff x="3321" y="1584"/>
            <a:chExt cx="1556" cy="870"/>
          </a:xfrm>
        </p:grpSpPr>
        <p:sp>
          <p:nvSpPr>
            <p:cNvPr id="46134" name="Text Box 18">
              <a:extLst>
                <a:ext uri="{FF2B5EF4-FFF2-40B4-BE49-F238E27FC236}">
                  <a16:creationId xmlns:a16="http://schemas.microsoft.com/office/drawing/2014/main" id="{48ABAB06-4B45-164F-80EE-1FB35F52A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135" name="Text Box 19">
              <a:extLst>
                <a:ext uri="{FF2B5EF4-FFF2-40B4-BE49-F238E27FC236}">
                  <a16:creationId xmlns:a16="http://schemas.microsoft.com/office/drawing/2014/main" id="{5D842837-20CE-2D44-A3EF-E726DB827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G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136" name="Line 20">
              <a:extLst>
                <a:ext uri="{FF2B5EF4-FFF2-40B4-BE49-F238E27FC236}">
                  <a16:creationId xmlns:a16="http://schemas.microsoft.com/office/drawing/2014/main" id="{BDBFBF15-D177-7443-B06B-B23545ADC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37" name="Line 21">
              <a:extLst>
                <a:ext uri="{FF2B5EF4-FFF2-40B4-BE49-F238E27FC236}">
                  <a16:creationId xmlns:a16="http://schemas.microsoft.com/office/drawing/2014/main" id="{B032164D-BDBB-5A47-B572-326E0D0B0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46085" name="Text Box 22">
            <a:extLst>
              <a:ext uri="{FF2B5EF4-FFF2-40B4-BE49-F238E27FC236}">
                <a16:creationId xmlns:a16="http://schemas.microsoft.com/office/drawing/2014/main" id="{7DF43768-F38A-7742-B304-EEE9D78ED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6086" name="Text Box 23">
            <a:extLst>
              <a:ext uri="{FF2B5EF4-FFF2-40B4-BE49-F238E27FC236}">
                <a16:creationId xmlns:a16="http://schemas.microsoft.com/office/drawing/2014/main" id="{84545114-7082-EB44-B825-8B4914B44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6087" name="Text Box 24">
            <a:extLst>
              <a:ext uri="{FF2B5EF4-FFF2-40B4-BE49-F238E27FC236}">
                <a16:creationId xmlns:a16="http://schemas.microsoft.com/office/drawing/2014/main" id="{F61A640D-A37F-E844-9EE2-DA76BE481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46088" name="Text Box 27">
            <a:extLst>
              <a:ext uri="{FF2B5EF4-FFF2-40B4-BE49-F238E27FC236}">
                <a16:creationId xmlns:a16="http://schemas.microsoft.com/office/drawing/2014/main" id="{A0255C68-F69E-2842-A0F7-EF4672B14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505201"/>
            <a:ext cx="411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6089" name="Text Box 28">
            <a:extLst>
              <a:ext uri="{FF2B5EF4-FFF2-40B4-BE49-F238E27FC236}">
                <a16:creationId xmlns:a16="http://schemas.microsoft.com/office/drawing/2014/main" id="{BBA8C470-8900-0242-8416-CFE9547A4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052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&gt;=8</a:t>
            </a:r>
          </a:p>
        </p:txBody>
      </p:sp>
      <p:sp>
        <p:nvSpPr>
          <p:cNvPr id="46090" name="Text Box 30">
            <a:extLst>
              <a:ext uri="{FF2B5EF4-FFF2-40B4-BE49-F238E27FC236}">
                <a16:creationId xmlns:a16="http://schemas.microsoft.com/office/drawing/2014/main" id="{277C30DC-DA17-D242-9D14-1B5E7E98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133601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6</a:t>
            </a:r>
          </a:p>
        </p:txBody>
      </p:sp>
      <p:grpSp>
        <p:nvGrpSpPr>
          <p:cNvPr id="46091" name="Group 31">
            <a:extLst>
              <a:ext uri="{FF2B5EF4-FFF2-40B4-BE49-F238E27FC236}">
                <a16:creationId xmlns:a16="http://schemas.microsoft.com/office/drawing/2014/main" id="{F76AAA5D-5B3E-FB41-8ED0-183D8C41D30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46126" name="Line 32">
              <a:extLst>
                <a:ext uri="{FF2B5EF4-FFF2-40B4-BE49-F238E27FC236}">
                  <a16:creationId xmlns:a16="http://schemas.microsoft.com/office/drawing/2014/main" id="{BEE7E622-5621-6646-9301-E1CF45157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27" name="Line 33">
              <a:extLst>
                <a:ext uri="{FF2B5EF4-FFF2-40B4-BE49-F238E27FC236}">
                  <a16:creationId xmlns:a16="http://schemas.microsoft.com/office/drawing/2014/main" id="{0F9D7E6C-4DEE-F245-94C1-A980E27AF0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6128" name="Group 34">
              <a:extLst>
                <a:ext uri="{FF2B5EF4-FFF2-40B4-BE49-F238E27FC236}">
                  <a16:creationId xmlns:a16="http://schemas.microsoft.com/office/drawing/2014/main" id="{A1873DF1-77DF-EC4D-B61F-1B2D1FA300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46132" name="Oval 35">
                <a:extLst>
                  <a:ext uri="{FF2B5EF4-FFF2-40B4-BE49-F238E27FC236}">
                    <a16:creationId xmlns:a16="http://schemas.microsoft.com/office/drawing/2014/main" id="{9E46D62F-9D93-1148-8E65-56B63BFFC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33" name="Text Box 36">
                <a:extLst>
                  <a:ext uri="{FF2B5EF4-FFF2-40B4-BE49-F238E27FC236}">
                    <a16:creationId xmlns:a16="http://schemas.microsoft.com/office/drawing/2014/main" id="{B4D9F7D3-7399-8243-B4D1-42E01B29F0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129" name="Group 37">
              <a:extLst>
                <a:ext uri="{FF2B5EF4-FFF2-40B4-BE49-F238E27FC236}">
                  <a16:creationId xmlns:a16="http://schemas.microsoft.com/office/drawing/2014/main" id="{499211F2-4994-D94D-9CD8-5C747C72B6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46130" name="Oval 38">
                <a:extLst>
                  <a:ext uri="{FF2B5EF4-FFF2-40B4-BE49-F238E27FC236}">
                    <a16:creationId xmlns:a16="http://schemas.microsoft.com/office/drawing/2014/main" id="{C54884B4-A78B-3942-B1FD-B9BE38D06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31" name="Text Box 39">
                <a:extLst>
                  <a:ext uri="{FF2B5EF4-FFF2-40B4-BE49-F238E27FC236}">
                    <a16:creationId xmlns:a16="http://schemas.microsoft.com/office/drawing/2014/main" id="{1340FFE2-6A5D-0E45-B4E6-C95D6B941A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6092" name="Group 40">
            <a:extLst>
              <a:ext uri="{FF2B5EF4-FFF2-40B4-BE49-F238E27FC236}">
                <a16:creationId xmlns:a16="http://schemas.microsoft.com/office/drawing/2014/main" id="{5229A82F-57A2-1447-A27F-DE8A07A53548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46118" name="Line 41">
              <a:extLst>
                <a:ext uri="{FF2B5EF4-FFF2-40B4-BE49-F238E27FC236}">
                  <a16:creationId xmlns:a16="http://schemas.microsoft.com/office/drawing/2014/main" id="{9925EBAA-0F9F-5B45-ABD2-46CA65F9F9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19" name="Line 42">
              <a:extLst>
                <a:ext uri="{FF2B5EF4-FFF2-40B4-BE49-F238E27FC236}">
                  <a16:creationId xmlns:a16="http://schemas.microsoft.com/office/drawing/2014/main" id="{9BECB09C-1C00-6B46-B9F2-C22FDBF573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6120" name="Group 43">
              <a:extLst>
                <a:ext uri="{FF2B5EF4-FFF2-40B4-BE49-F238E27FC236}">
                  <a16:creationId xmlns:a16="http://schemas.microsoft.com/office/drawing/2014/main" id="{DE47AAFE-0565-7245-A1A1-31D6789208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46124" name="Oval 44">
                <a:extLst>
                  <a:ext uri="{FF2B5EF4-FFF2-40B4-BE49-F238E27FC236}">
                    <a16:creationId xmlns:a16="http://schemas.microsoft.com/office/drawing/2014/main" id="{3C54F5FD-627C-E147-AAB2-3A089F7CB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25" name="Text Box 45">
                <a:extLst>
                  <a:ext uri="{FF2B5EF4-FFF2-40B4-BE49-F238E27FC236}">
                    <a16:creationId xmlns:a16="http://schemas.microsoft.com/office/drawing/2014/main" id="{856606EE-11D0-1948-B158-29A08956AE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121" name="Group 46">
              <a:extLst>
                <a:ext uri="{FF2B5EF4-FFF2-40B4-BE49-F238E27FC236}">
                  <a16:creationId xmlns:a16="http://schemas.microsoft.com/office/drawing/2014/main" id="{701A01F1-90D0-C347-A857-7EF264D528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46122" name="Oval 47">
                <a:extLst>
                  <a:ext uri="{FF2B5EF4-FFF2-40B4-BE49-F238E27FC236}">
                    <a16:creationId xmlns:a16="http://schemas.microsoft.com/office/drawing/2014/main" id="{F9022B3E-BFAD-6348-B843-4966C631A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23" name="Text Box 48">
                <a:extLst>
                  <a:ext uri="{FF2B5EF4-FFF2-40B4-BE49-F238E27FC236}">
                    <a16:creationId xmlns:a16="http://schemas.microsoft.com/office/drawing/2014/main" id="{C657B8DB-E53A-B943-9C02-011908C174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6093" name="Group 49">
            <a:extLst>
              <a:ext uri="{FF2B5EF4-FFF2-40B4-BE49-F238E27FC236}">
                <a16:creationId xmlns:a16="http://schemas.microsoft.com/office/drawing/2014/main" id="{A179E1E5-37AE-4B4E-9C7B-7EC9CD991E7D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886200"/>
            <a:ext cx="1676400" cy="1600200"/>
            <a:chOff x="3024" y="2448"/>
            <a:chExt cx="1056" cy="1008"/>
          </a:xfrm>
        </p:grpSpPr>
        <p:sp>
          <p:nvSpPr>
            <p:cNvPr id="46110" name="Line 50">
              <a:extLst>
                <a:ext uri="{FF2B5EF4-FFF2-40B4-BE49-F238E27FC236}">
                  <a16:creationId xmlns:a16="http://schemas.microsoft.com/office/drawing/2014/main" id="{F3C872EA-E78A-8B4A-A2BD-973EEC3F56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11" name="Line 51">
              <a:extLst>
                <a:ext uri="{FF2B5EF4-FFF2-40B4-BE49-F238E27FC236}">
                  <a16:creationId xmlns:a16="http://schemas.microsoft.com/office/drawing/2014/main" id="{25176F2E-D70F-3944-B61E-C5C434525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6112" name="Group 52">
              <a:extLst>
                <a:ext uri="{FF2B5EF4-FFF2-40B4-BE49-F238E27FC236}">
                  <a16:creationId xmlns:a16="http://schemas.microsoft.com/office/drawing/2014/main" id="{C6C06824-D65C-3C46-B965-0DC230A5AE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3072"/>
              <a:ext cx="384" cy="384"/>
              <a:chOff x="1664" y="1272"/>
              <a:chExt cx="384" cy="384"/>
            </a:xfrm>
          </p:grpSpPr>
          <p:sp>
            <p:nvSpPr>
              <p:cNvPr id="46116" name="Oval 53">
                <a:extLst>
                  <a:ext uri="{FF2B5EF4-FFF2-40B4-BE49-F238E27FC236}">
                    <a16:creationId xmlns:a16="http://schemas.microsoft.com/office/drawing/2014/main" id="{D832B39F-9D44-9248-BB00-473602142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17" name="Text Box 54">
                <a:extLst>
                  <a:ext uri="{FF2B5EF4-FFF2-40B4-BE49-F238E27FC236}">
                    <a16:creationId xmlns:a16="http://schemas.microsoft.com/office/drawing/2014/main" id="{6A9FF4CD-3326-6445-8702-B2A8E30197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L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113" name="Group 55">
              <a:extLst>
                <a:ext uri="{FF2B5EF4-FFF2-40B4-BE49-F238E27FC236}">
                  <a16:creationId xmlns:a16="http://schemas.microsoft.com/office/drawing/2014/main" id="{892E33E7-7D5A-BD4E-BB40-DBDC891E5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3072"/>
              <a:ext cx="384" cy="384"/>
              <a:chOff x="1664" y="1272"/>
              <a:chExt cx="384" cy="384"/>
            </a:xfrm>
          </p:grpSpPr>
          <p:sp>
            <p:nvSpPr>
              <p:cNvPr id="46114" name="Oval 56">
                <a:extLst>
                  <a:ext uri="{FF2B5EF4-FFF2-40B4-BE49-F238E27FC236}">
                    <a16:creationId xmlns:a16="http://schemas.microsoft.com/office/drawing/2014/main" id="{E8852FB9-28B6-F141-8187-1108BAA31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15" name="Text Box 57">
                <a:extLst>
                  <a:ext uri="{FF2B5EF4-FFF2-40B4-BE49-F238E27FC236}">
                    <a16:creationId xmlns:a16="http://schemas.microsoft.com/office/drawing/2014/main" id="{CF0B8F0E-BFDB-0D40-AF82-0DB2466494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M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6094" name="Text Box 58">
            <a:extLst>
              <a:ext uri="{FF2B5EF4-FFF2-40B4-BE49-F238E27FC236}">
                <a16:creationId xmlns:a16="http://schemas.microsoft.com/office/drawing/2014/main" id="{D753349D-2822-574B-851B-BAF809663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46095" name="Rectangle 59">
            <a:extLst>
              <a:ext uri="{FF2B5EF4-FFF2-40B4-BE49-F238E27FC236}">
                <a16:creationId xmlns:a16="http://schemas.microsoft.com/office/drawing/2014/main" id="{BED22542-94F7-4748-A6FB-27513974E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6096" name="Text Box 60">
            <a:extLst>
              <a:ext uri="{FF2B5EF4-FFF2-40B4-BE49-F238E27FC236}">
                <a16:creationId xmlns:a16="http://schemas.microsoft.com/office/drawing/2014/main" id="{B1208137-1463-B04A-92E2-EA0018D74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46097" name="Oval 61">
            <a:extLst>
              <a:ext uri="{FF2B5EF4-FFF2-40B4-BE49-F238E27FC236}">
                <a16:creationId xmlns:a16="http://schemas.microsoft.com/office/drawing/2014/main" id="{4A65B86F-8C9C-294A-BD74-A8FB826A9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6098" name="Line 62">
            <a:extLst>
              <a:ext uri="{FF2B5EF4-FFF2-40B4-BE49-F238E27FC236}">
                <a16:creationId xmlns:a16="http://schemas.microsoft.com/office/drawing/2014/main" id="{A1D4BF35-C6CF-1840-9655-11EC3C16C6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46099" name="Text Box 63">
            <a:extLst>
              <a:ext uri="{FF2B5EF4-FFF2-40B4-BE49-F238E27FC236}">
                <a16:creationId xmlns:a16="http://schemas.microsoft.com/office/drawing/2014/main" id="{D8E355C9-5CEC-5942-8CE0-DF2235F0A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6100" name="Text Box 64">
            <a:extLst>
              <a:ext uri="{FF2B5EF4-FFF2-40B4-BE49-F238E27FC236}">
                <a16:creationId xmlns:a16="http://schemas.microsoft.com/office/drawing/2014/main" id="{9E38BBAC-4508-D043-90E7-016A8A38E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6101" name="Text Box 65">
            <a:extLst>
              <a:ext uri="{FF2B5EF4-FFF2-40B4-BE49-F238E27FC236}">
                <a16:creationId xmlns:a16="http://schemas.microsoft.com/office/drawing/2014/main" id="{79A3AD61-5064-1147-AA40-73F76CAB3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05201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46102" name="Text Box 66">
            <a:extLst>
              <a:ext uri="{FF2B5EF4-FFF2-40B4-BE49-F238E27FC236}">
                <a16:creationId xmlns:a16="http://schemas.microsoft.com/office/drawing/2014/main" id="{F33D8F0E-4D76-1A40-BDAB-D29803213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1336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46103" name="Text Box 67">
            <a:extLst>
              <a:ext uri="{FF2B5EF4-FFF2-40B4-BE49-F238E27FC236}">
                <a16:creationId xmlns:a16="http://schemas.microsoft.com/office/drawing/2014/main" id="{75F204AD-D0E3-5744-936B-A0F0EA362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&gt;=6</a:t>
            </a:r>
          </a:p>
        </p:txBody>
      </p:sp>
      <p:sp>
        <p:nvSpPr>
          <p:cNvPr id="46104" name="Line 68">
            <a:extLst>
              <a:ext uri="{FF2B5EF4-FFF2-40B4-BE49-F238E27FC236}">
                <a16:creationId xmlns:a16="http://schemas.microsoft.com/office/drawing/2014/main" id="{9E92C502-FF65-FB47-9FDC-A4C419EBB4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4384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46105" name="Text Box 20">
            <a:extLst>
              <a:ext uri="{FF2B5EF4-FFF2-40B4-BE49-F238E27FC236}">
                <a16:creationId xmlns:a16="http://schemas.microsoft.com/office/drawing/2014/main" id="{519FA9F2-09A9-8E4A-8B1F-E70FF9DE1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6433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46106" name="Text Box 21">
            <a:extLst>
              <a:ext uri="{FF2B5EF4-FFF2-40B4-BE49-F238E27FC236}">
                <a16:creationId xmlns:a16="http://schemas.microsoft.com/office/drawing/2014/main" id="{6677EE34-1458-EC4A-828D-950AD619E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46107" name="Text Box 24">
            <a:extLst>
              <a:ext uri="{FF2B5EF4-FFF2-40B4-BE49-F238E27FC236}">
                <a16:creationId xmlns:a16="http://schemas.microsoft.com/office/drawing/2014/main" id="{11477D12-C664-DB4B-885C-B24F77A08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97937-6BB8-8B49-A1D4-1B9B72ED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AF8BADA9-025B-3946-B2CA-9380E52A7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590855"/>
            <a:ext cx="8196263" cy="1498600"/>
          </a:xfrm>
        </p:spPr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Searching</a:t>
            </a:r>
            <a:endParaRPr lang="en-US" dirty="0"/>
          </a:p>
        </p:txBody>
      </p:sp>
      <p:sp>
        <p:nvSpPr>
          <p:cNvPr id="38913" name="Rectangle 3">
            <a:extLst>
              <a:ext uri="{FF2B5EF4-FFF2-40B4-BE49-F238E27FC236}">
                <a16:creationId xmlns:a16="http://schemas.microsoft.com/office/drawing/2014/main" id="{A09727E7-8D75-F043-AFE0-6CE365A8BE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7488" y="2089455"/>
            <a:ext cx="9577064" cy="349978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formulation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State,</a:t>
            </a:r>
            <a:r>
              <a:rPr lang="zh-CN" altLang="en-US" sz="2000" dirty="0"/>
              <a:t> </a:t>
            </a:r>
            <a:r>
              <a:rPr lang="en-US" altLang="zh-CN" sz="2000" dirty="0"/>
              <a:t>Operators,</a:t>
            </a:r>
            <a:r>
              <a:rPr lang="zh-CN" altLang="en-US" sz="2000" dirty="0"/>
              <a:t> </a:t>
            </a:r>
            <a:r>
              <a:rPr lang="en-US" altLang="zh-CN" sz="2000" dirty="0"/>
              <a:t>Goal</a:t>
            </a:r>
            <a:r>
              <a:rPr lang="zh-CN" altLang="en-US" sz="2000" dirty="0"/>
              <a:t> </a:t>
            </a:r>
            <a:r>
              <a:rPr lang="en-US" altLang="zh-CN" sz="2000" dirty="0"/>
              <a:t>Test,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Cost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Representation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Tree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</a:t>
            </a:r>
            <a:r>
              <a:rPr lang="zh-CN" altLang="en-US" sz="2000" dirty="0"/>
              <a:t> </a:t>
            </a:r>
            <a:r>
              <a:rPr lang="en-US" altLang="zh-CN" sz="2000" dirty="0"/>
              <a:t>representation</a:t>
            </a:r>
            <a:endParaRPr lang="en-US" altLang="zh-CN" dirty="0"/>
          </a:p>
          <a:p>
            <a:pPr>
              <a:buFont typeface="Wingdings" pitchFamily="2" charset="2"/>
              <a:buChar char="v"/>
              <a:defRPr/>
            </a:pPr>
            <a:r>
              <a:rPr lang="en-US" altLang="zh-CN" sz="2800" dirty="0"/>
              <a:t>Solving</a:t>
            </a:r>
            <a:r>
              <a:rPr lang="zh-CN" altLang="en-US" sz="2800" dirty="0"/>
              <a:t> </a:t>
            </a:r>
            <a:r>
              <a:rPr lang="en-US" altLang="zh-CN" sz="2800" dirty="0"/>
              <a:t>problems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searching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Blind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(BFS,</a:t>
            </a:r>
            <a:r>
              <a:rPr lang="zh-CN" altLang="en-US" sz="2000" dirty="0"/>
              <a:t> </a:t>
            </a:r>
            <a:r>
              <a:rPr lang="en-US" altLang="zh-CN" sz="2000" dirty="0"/>
              <a:t>DFS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UCS)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Heuristic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(Greedy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* </a:t>
            </a:r>
            <a:r>
              <a:rPr lang="en-US" altLang="zh-CN" sz="2000" dirty="0"/>
              <a:t>Search)</a:t>
            </a:r>
            <a:endParaRPr lang="en-US" altLang="zh-CN" sz="2800" dirty="0"/>
          </a:p>
          <a:p>
            <a:pPr marL="90488" lvl="2" indent="-90488">
              <a:spcBef>
                <a:spcPts val="1200"/>
              </a:spcBef>
              <a:spcAft>
                <a:spcPts val="200"/>
              </a:spcAft>
              <a:buSzPct val="100000"/>
              <a:buFont typeface="Wingdings" pitchFamily="2" charset="2"/>
              <a:buChar char="v"/>
              <a:defRPr/>
            </a:pPr>
            <a:r>
              <a:rPr lang="en-US" altLang="zh-CN" sz="2800" b="1" dirty="0">
                <a:solidFill>
                  <a:srgbClr val="0070C0"/>
                </a:solidFill>
              </a:rPr>
              <a:t>=&gt;</a:t>
            </a:r>
            <a:r>
              <a:rPr lang="en-US" altLang="zh-CN" sz="3000" dirty="0">
                <a:solidFill>
                  <a:srgbClr val="C00000"/>
                </a:solidFill>
              </a:rPr>
              <a:t>Adversarial</a:t>
            </a:r>
            <a:r>
              <a:rPr lang="zh-CN" altLang="en-US" sz="3000" dirty="0">
                <a:solidFill>
                  <a:srgbClr val="C00000"/>
                </a:solidFill>
              </a:rPr>
              <a:t> </a:t>
            </a:r>
            <a:r>
              <a:rPr lang="en-US" altLang="zh-CN" sz="3000" dirty="0">
                <a:solidFill>
                  <a:srgbClr val="C00000"/>
                </a:solidFill>
              </a:rPr>
              <a:t>Search</a:t>
            </a:r>
            <a:r>
              <a:rPr lang="zh-CN" altLang="en-US" sz="3000" dirty="0">
                <a:solidFill>
                  <a:srgbClr val="C00000"/>
                </a:solidFill>
              </a:rPr>
              <a:t> 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Play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309C2-0BA1-CC41-A876-1D962A79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2">
            <a:extLst>
              <a:ext uri="{FF2B5EF4-FFF2-40B4-BE49-F238E27FC236}">
                <a16:creationId xmlns:a16="http://schemas.microsoft.com/office/drawing/2014/main" id="{7F0BD812-A8F6-C94C-86BA-22ACCE041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7106" name="Group 3">
            <a:extLst>
              <a:ext uri="{FF2B5EF4-FFF2-40B4-BE49-F238E27FC236}">
                <a16:creationId xmlns:a16="http://schemas.microsoft.com/office/drawing/2014/main" id="{A1E7E3F6-D893-3A45-8E4B-CE81C9054494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47169" name="Group 4">
              <a:extLst>
                <a:ext uri="{FF2B5EF4-FFF2-40B4-BE49-F238E27FC236}">
                  <a16:creationId xmlns:a16="http://schemas.microsoft.com/office/drawing/2014/main" id="{3A87B09C-46E9-F148-9AC1-5E9C51136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47175" name="Oval 5">
                <a:extLst>
                  <a:ext uri="{FF2B5EF4-FFF2-40B4-BE49-F238E27FC236}">
                    <a16:creationId xmlns:a16="http://schemas.microsoft.com/office/drawing/2014/main" id="{F6EDECCB-B29B-1242-8CCA-0BCE6BEAD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76" name="Text Box 6">
                <a:extLst>
                  <a:ext uri="{FF2B5EF4-FFF2-40B4-BE49-F238E27FC236}">
                    <a16:creationId xmlns:a16="http://schemas.microsoft.com/office/drawing/2014/main" id="{5EFC6E8C-F4F9-684E-8331-CB1502F29D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7170" name="Group 7">
              <a:extLst>
                <a:ext uri="{FF2B5EF4-FFF2-40B4-BE49-F238E27FC236}">
                  <a16:creationId xmlns:a16="http://schemas.microsoft.com/office/drawing/2014/main" id="{ACB7E99A-6DEB-9346-BBF4-49510D9425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47173" name="Oval 8">
                <a:extLst>
                  <a:ext uri="{FF2B5EF4-FFF2-40B4-BE49-F238E27FC236}">
                    <a16:creationId xmlns:a16="http://schemas.microsoft.com/office/drawing/2014/main" id="{B97168D6-D988-4A4E-B42C-43E38666C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74" name="Text Box 9">
                <a:extLst>
                  <a:ext uri="{FF2B5EF4-FFF2-40B4-BE49-F238E27FC236}">
                    <a16:creationId xmlns:a16="http://schemas.microsoft.com/office/drawing/2014/main" id="{ED3C8BB3-0F04-3447-96E4-EC17BCAB38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7171" name="Line 10">
              <a:extLst>
                <a:ext uri="{FF2B5EF4-FFF2-40B4-BE49-F238E27FC236}">
                  <a16:creationId xmlns:a16="http://schemas.microsoft.com/office/drawing/2014/main" id="{94FC7ACC-F381-C744-8C46-A6324841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72" name="Line 11">
              <a:extLst>
                <a:ext uri="{FF2B5EF4-FFF2-40B4-BE49-F238E27FC236}">
                  <a16:creationId xmlns:a16="http://schemas.microsoft.com/office/drawing/2014/main" id="{2EC7EF5C-C13A-A649-B570-966CAA7C0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7107" name="Group 12">
            <a:extLst>
              <a:ext uri="{FF2B5EF4-FFF2-40B4-BE49-F238E27FC236}">
                <a16:creationId xmlns:a16="http://schemas.microsoft.com/office/drawing/2014/main" id="{5D8BC439-7F14-5248-BC6D-CFFA78CB1B8A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47165" name="Text Box 13">
              <a:extLst>
                <a:ext uri="{FF2B5EF4-FFF2-40B4-BE49-F238E27FC236}">
                  <a16:creationId xmlns:a16="http://schemas.microsoft.com/office/drawing/2014/main" id="{4F45BEBE-8406-CE43-A501-F229B8380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66" name="Text Box 14">
              <a:extLst>
                <a:ext uri="{FF2B5EF4-FFF2-40B4-BE49-F238E27FC236}">
                  <a16:creationId xmlns:a16="http://schemas.microsoft.com/office/drawing/2014/main" id="{18C67158-D3EB-9B4B-8F16-B481E934D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67" name="Line 15">
              <a:extLst>
                <a:ext uri="{FF2B5EF4-FFF2-40B4-BE49-F238E27FC236}">
                  <a16:creationId xmlns:a16="http://schemas.microsoft.com/office/drawing/2014/main" id="{24587288-9202-E141-A0D4-6285CD97E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68" name="Line 16">
              <a:extLst>
                <a:ext uri="{FF2B5EF4-FFF2-40B4-BE49-F238E27FC236}">
                  <a16:creationId xmlns:a16="http://schemas.microsoft.com/office/drawing/2014/main" id="{56F29640-6D7A-A840-968D-3D4D64C45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7108" name="Group 17">
            <a:extLst>
              <a:ext uri="{FF2B5EF4-FFF2-40B4-BE49-F238E27FC236}">
                <a16:creationId xmlns:a16="http://schemas.microsoft.com/office/drawing/2014/main" id="{184DE45F-8191-604B-9423-AB37187C9A87}"/>
              </a:ext>
            </a:extLst>
          </p:cNvPr>
          <p:cNvGrpSpPr>
            <a:grpSpLocks/>
          </p:cNvGrpSpPr>
          <p:nvPr/>
        </p:nvGrpSpPr>
        <p:grpSpPr bwMode="auto">
          <a:xfrm>
            <a:off x="6796088" y="2514601"/>
            <a:ext cx="2470150" cy="1381125"/>
            <a:chOff x="3321" y="1584"/>
            <a:chExt cx="1556" cy="870"/>
          </a:xfrm>
        </p:grpSpPr>
        <p:sp>
          <p:nvSpPr>
            <p:cNvPr id="47161" name="Text Box 18">
              <a:extLst>
                <a:ext uri="{FF2B5EF4-FFF2-40B4-BE49-F238E27FC236}">
                  <a16:creationId xmlns:a16="http://schemas.microsoft.com/office/drawing/2014/main" id="{94D3F580-F341-A04A-92F2-B03937AC7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62" name="Text Box 19">
              <a:extLst>
                <a:ext uri="{FF2B5EF4-FFF2-40B4-BE49-F238E27FC236}">
                  <a16:creationId xmlns:a16="http://schemas.microsoft.com/office/drawing/2014/main" id="{4159533D-9072-344B-BCBF-0D6DBB266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G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63" name="Line 20">
              <a:extLst>
                <a:ext uri="{FF2B5EF4-FFF2-40B4-BE49-F238E27FC236}">
                  <a16:creationId xmlns:a16="http://schemas.microsoft.com/office/drawing/2014/main" id="{E764E486-BEA2-DB4C-9686-25F8775F94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64" name="Line 21">
              <a:extLst>
                <a:ext uri="{FF2B5EF4-FFF2-40B4-BE49-F238E27FC236}">
                  <a16:creationId xmlns:a16="http://schemas.microsoft.com/office/drawing/2014/main" id="{86F84BBC-0B8F-E74E-B661-42BC6A3EB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47109" name="Text Box 22">
            <a:extLst>
              <a:ext uri="{FF2B5EF4-FFF2-40B4-BE49-F238E27FC236}">
                <a16:creationId xmlns:a16="http://schemas.microsoft.com/office/drawing/2014/main" id="{F2E30B48-8A71-8C4E-B3F0-6ABE0A1AD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7110" name="Text Box 23">
            <a:extLst>
              <a:ext uri="{FF2B5EF4-FFF2-40B4-BE49-F238E27FC236}">
                <a16:creationId xmlns:a16="http://schemas.microsoft.com/office/drawing/2014/main" id="{19445AA9-6C96-BE44-911E-9F9F18EA9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7111" name="Text Box 24">
            <a:extLst>
              <a:ext uri="{FF2B5EF4-FFF2-40B4-BE49-F238E27FC236}">
                <a16:creationId xmlns:a16="http://schemas.microsoft.com/office/drawing/2014/main" id="{2BAC426C-9CCC-B44B-9614-FF1559CB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47112" name="Text Box 27">
            <a:extLst>
              <a:ext uri="{FF2B5EF4-FFF2-40B4-BE49-F238E27FC236}">
                <a16:creationId xmlns:a16="http://schemas.microsoft.com/office/drawing/2014/main" id="{50E432D0-B33A-0640-99DA-4699A80FF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505201"/>
            <a:ext cx="411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7113" name="Text Box 28">
            <a:extLst>
              <a:ext uri="{FF2B5EF4-FFF2-40B4-BE49-F238E27FC236}">
                <a16:creationId xmlns:a16="http://schemas.microsoft.com/office/drawing/2014/main" id="{A998B8EF-5622-394B-A5D2-E6E11FDF1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05200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&gt;=8</a:t>
            </a:r>
          </a:p>
        </p:txBody>
      </p:sp>
      <p:sp>
        <p:nvSpPr>
          <p:cNvPr id="47114" name="Text Box 30">
            <a:extLst>
              <a:ext uri="{FF2B5EF4-FFF2-40B4-BE49-F238E27FC236}">
                <a16:creationId xmlns:a16="http://schemas.microsoft.com/office/drawing/2014/main" id="{83AD273B-C1FA-4D4D-98EE-EDC4B962F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133601"/>
            <a:ext cx="58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6</a:t>
            </a:r>
          </a:p>
        </p:txBody>
      </p:sp>
      <p:grpSp>
        <p:nvGrpSpPr>
          <p:cNvPr id="47115" name="Group 31">
            <a:extLst>
              <a:ext uri="{FF2B5EF4-FFF2-40B4-BE49-F238E27FC236}">
                <a16:creationId xmlns:a16="http://schemas.microsoft.com/office/drawing/2014/main" id="{E89044E7-EFA4-BF40-BED2-7BC55E66558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47153" name="Line 32">
              <a:extLst>
                <a:ext uri="{FF2B5EF4-FFF2-40B4-BE49-F238E27FC236}">
                  <a16:creationId xmlns:a16="http://schemas.microsoft.com/office/drawing/2014/main" id="{4C69AA7B-A235-8542-9C3E-A6BD976C2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54" name="Line 33">
              <a:extLst>
                <a:ext uri="{FF2B5EF4-FFF2-40B4-BE49-F238E27FC236}">
                  <a16:creationId xmlns:a16="http://schemas.microsoft.com/office/drawing/2014/main" id="{BBE019CF-91C6-454F-A83D-AAD81ED4A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7155" name="Group 34">
              <a:extLst>
                <a:ext uri="{FF2B5EF4-FFF2-40B4-BE49-F238E27FC236}">
                  <a16:creationId xmlns:a16="http://schemas.microsoft.com/office/drawing/2014/main" id="{045292DC-2319-AB48-9CC9-7E07255C82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47159" name="Oval 35">
                <a:extLst>
                  <a:ext uri="{FF2B5EF4-FFF2-40B4-BE49-F238E27FC236}">
                    <a16:creationId xmlns:a16="http://schemas.microsoft.com/office/drawing/2014/main" id="{1708273B-CCFF-0142-9B2B-35E01F2EB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60" name="Text Box 36">
                <a:extLst>
                  <a:ext uri="{FF2B5EF4-FFF2-40B4-BE49-F238E27FC236}">
                    <a16:creationId xmlns:a16="http://schemas.microsoft.com/office/drawing/2014/main" id="{5AE36D77-FA2F-8F40-91D5-6F9127D007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7156" name="Group 37">
              <a:extLst>
                <a:ext uri="{FF2B5EF4-FFF2-40B4-BE49-F238E27FC236}">
                  <a16:creationId xmlns:a16="http://schemas.microsoft.com/office/drawing/2014/main" id="{66D01775-78C0-6B42-A255-43C313080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47157" name="Oval 38">
                <a:extLst>
                  <a:ext uri="{FF2B5EF4-FFF2-40B4-BE49-F238E27FC236}">
                    <a16:creationId xmlns:a16="http://schemas.microsoft.com/office/drawing/2014/main" id="{3815B30C-F59D-824C-A745-9C674B212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58" name="Text Box 39">
                <a:extLst>
                  <a:ext uri="{FF2B5EF4-FFF2-40B4-BE49-F238E27FC236}">
                    <a16:creationId xmlns:a16="http://schemas.microsoft.com/office/drawing/2014/main" id="{4053E103-3178-9C48-8B04-9AA5F8CC4A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7116" name="Group 40">
            <a:extLst>
              <a:ext uri="{FF2B5EF4-FFF2-40B4-BE49-F238E27FC236}">
                <a16:creationId xmlns:a16="http://schemas.microsoft.com/office/drawing/2014/main" id="{8D54FDE0-F155-B944-8E5A-CD1EC1F95E71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47145" name="Line 41">
              <a:extLst>
                <a:ext uri="{FF2B5EF4-FFF2-40B4-BE49-F238E27FC236}">
                  <a16:creationId xmlns:a16="http://schemas.microsoft.com/office/drawing/2014/main" id="{194AA4AC-889F-9047-8168-79E853B1CC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46" name="Line 42">
              <a:extLst>
                <a:ext uri="{FF2B5EF4-FFF2-40B4-BE49-F238E27FC236}">
                  <a16:creationId xmlns:a16="http://schemas.microsoft.com/office/drawing/2014/main" id="{B7B0DBFE-35CF-ED45-BC1B-78AE1D5D1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7147" name="Group 43">
              <a:extLst>
                <a:ext uri="{FF2B5EF4-FFF2-40B4-BE49-F238E27FC236}">
                  <a16:creationId xmlns:a16="http://schemas.microsoft.com/office/drawing/2014/main" id="{5AEBA6A6-98A2-A44D-8AC1-0DC915879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47151" name="Oval 44">
                <a:extLst>
                  <a:ext uri="{FF2B5EF4-FFF2-40B4-BE49-F238E27FC236}">
                    <a16:creationId xmlns:a16="http://schemas.microsoft.com/office/drawing/2014/main" id="{A622854C-B8A6-E44D-BE9A-C5855669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52" name="Text Box 45">
                <a:extLst>
                  <a:ext uri="{FF2B5EF4-FFF2-40B4-BE49-F238E27FC236}">
                    <a16:creationId xmlns:a16="http://schemas.microsoft.com/office/drawing/2014/main" id="{C9B6BA65-04C1-924C-9F28-28D4B1BE3C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7148" name="Group 46">
              <a:extLst>
                <a:ext uri="{FF2B5EF4-FFF2-40B4-BE49-F238E27FC236}">
                  <a16:creationId xmlns:a16="http://schemas.microsoft.com/office/drawing/2014/main" id="{E55DD278-6631-8940-B5B3-C7D064F260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47149" name="Oval 47">
                <a:extLst>
                  <a:ext uri="{FF2B5EF4-FFF2-40B4-BE49-F238E27FC236}">
                    <a16:creationId xmlns:a16="http://schemas.microsoft.com/office/drawing/2014/main" id="{C8E92546-0706-EF45-9F71-E3201AA6C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50" name="Text Box 48">
                <a:extLst>
                  <a:ext uri="{FF2B5EF4-FFF2-40B4-BE49-F238E27FC236}">
                    <a16:creationId xmlns:a16="http://schemas.microsoft.com/office/drawing/2014/main" id="{EFE2DBB1-AA2A-5244-B366-9C128E32F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7117" name="Group 49">
            <a:extLst>
              <a:ext uri="{FF2B5EF4-FFF2-40B4-BE49-F238E27FC236}">
                <a16:creationId xmlns:a16="http://schemas.microsoft.com/office/drawing/2014/main" id="{5EE5C317-735D-6243-8DC8-75305D50D827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886200"/>
            <a:ext cx="1676400" cy="1600200"/>
            <a:chOff x="3024" y="2448"/>
            <a:chExt cx="1056" cy="1008"/>
          </a:xfrm>
        </p:grpSpPr>
        <p:sp>
          <p:nvSpPr>
            <p:cNvPr id="47137" name="Line 50">
              <a:extLst>
                <a:ext uri="{FF2B5EF4-FFF2-40B4-BE49-F238E27FC236}">
                  <a16:creationId xmlns:a16="http://schemas.microsoft.com/office/drawing/2014/main" id="{F6F2695A-D7B3-8B4F-889C-7C63E0DBBB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38" name="Line 51">
              <a:extLst>
                <a:ext uri="{FF2B5EF4-FFF2-40B4-BE49-F238E27FC236}">
                  <a16:creationId xmlns:a16="http://schemas.microsoft.com/office/drawing/2014/main" id="{12FBFD14-A376-8545-8137-1F89B8FCE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7139" name="Group 52">
              <a:extLst>
                <a:ext uri="{FF2B5EF4-FFF2-40B4-BE49-F238E27FC236}">
                  <a16:creationId xmlns:a16="http://schemas.microsoft.com/office/drawing/2014/main" id="{FD0DCE8F-EAE9-4946-994C-EC03FE6A9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3072"/>
              <a:ext cx="384" cy="384"/>
              <a:chOff x="1664" y="1272"/>
              <a:chExt cx="384" cy="384"/>
            </a:xfrm>
          </p:grpSpPr>
          <p:sp>
            <p:nvSpPr>
              <p:cNvPr id="47143" name="Oval 53">
                <a:extLst>
                  <a:ext uri="{FF2B5EF4-FFF2-40B4-BE49-F238E27FC236}">
                    <a16:creationId xmlns:a16="http://schemas.microsoft.com/office/drawing/2014/main" id="{92FC2599-B691-1D4D-A7A8-62798B3AE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44" name="Text Box 54">
                <a:extLst>
                  <a:ext uri="{FF2B5EF4-FFF2-40B4-BE49-F238E27FC236}">
                    <a16:creationId xmlns:a16="http://schemas.microsoft.com/office/drawing/2014/main" id="{0876AD20-F19B-B041-A9E7-3B609095E9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L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7140" name="Group 55">
              <a:extLst>
                <a:ext uri="{FF2B5EF4-FFF2-40B4-BE49-F238E27FC236}">
                  <a16:creationId xmlns:a16="http://schemas.microsoft.com/office/drawing/2014/main" id="{6BAAB4AF-0234-304E-A960-D672E15F23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3072"/>
              <a:ext cx="384" cy="384"/>
              <a:chOff x="1664" y="1272"/>
              <a:chExt cx="384" cy="384"/>
            </a:xfrm>
          </p:grpSpPr>
          <p:sp>
            <p:nvSpPr>
              <p:cNvPr id="47141" name="Oval 56">
                <a:extLst>
                  <a:ext uri="{FF2B5EF4-FFF2-40B4-BE49-F238E27FC236}">
                    <a16:creationId xmlns:a16="http://schemas.microsoft.com/office/drawing/2014/main" id="{9787D309-7012-6540-8EB2-D355CD9FF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42" name="Text Box 57">
                <a:extLst>
                  <a:ext uri="{FF2B5EF4-FFF2-40B4-BE49-F238E27FC236}">
                    <a16:creationId xmlns:a16="http://schemas.microsoft.com/office/drawing/2014/main" id="{E2479C56-3897-9F42-A98C-63724929A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M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7118" name="Text Box 58">
            <a:extLst>
              <a:ext uri="{FF2B5EF4-FFF2-40B4-BE49-F238E27FC236}">
                <a16:creationId xmlns:a16="http://schemas.microsoft.com/office/drawing/2014/main" id="{51FC3EF3-7FA2-AE4D-B3AC-80A0467CE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47119" name="Rectangle 59">
            <a:extLst>
              <a:ext uri="{FF2B5EF4-FFF2-40B4-BE49-F238E27FC236}">
                <a16:creationId xmlns:a16="http://schemas.microsoft.com/office/drawing/2014/main" id="{5E67EDB6-32DB-FD49-BC16-504B26C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7120" name="Text Box 60">
            <a:extLst>
              <a:ext uri="{FF2B5EF4-FFF2-40B4-BE49-F238E27FC236}">
                <a16:creationId xmlns:a16="http://schemas.microsoft.com/office/drawing/2014/main" id="{A402B294-A3EE-7D40-BA32-B3E9B6932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47121" name="Oval 61">
            <a:extLst>
              <a:ext uri="{FF2B5EF4-FFF2-40B4-BE49-F238E27FC236}">
                <a16:creationId xmlns:a16="http://schemas.microsoft.com/office/drawing/2014/main" id="{26480942-6C8C-944F-ABD8-DC6DC9B4F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7122" name="Line 62">
            <a:extLst>
              <a:ext uri="{FF2B5EF4-FFF2-40B4-BE49-F238E27FC236}">
                <a16:creationId xmlns:a16="http://schemas.microsoft.com/office/drawing/2014/main" id="{D376AB7C-494A-8A4D-ADC3-C6CD069776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47123" name="Text Box 63">
            <a:extLst>
              <a:ext uri="{FF2B5EF4-FFF2-40B4-BE49-F238E27FC236}">
                <a16:creationId xmlns:a16="http://schemas.microsoft.com/office/drawing/2014/main" id="{6A58B484-C124-754C-AD3A-7B3996D49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7124" name="Text Box 64">
            <a:extLst>
              <a:ext uri="{FF2B5EF4-FFF2-40B4-BE49-F238E27FC236}">
                <a16:creationId xmlns:a16="http://schemas.microsoft.com/office/drawing/2014/main" id="{269CAE6B-A94B-A844-BB69-BB44331CA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7125" name="Text Box 65">
            <a:extLst>
              <a:ext uri="{FF2B5EF4-FFF2-40B4-BE49-F238E27FC236}">
                <a16:creationId xmlns:a16="http://schemas.microsoft.com/office/drawing/2014/main" id="{1290E480-75CA-1441-8D9D-303FA9D2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052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47126" name="Text Box 66">
            <a:extLst>
              <a:ext uri="{FF2B5EF4-FFF2-40B4-BE49-F238E27FC236}">
                <a16:creationId xmlns:a16="http://schemas.microsoft.com/office/drawing/2014/main" id="{F9D16A89-60AD-704B-AC40-F94EA13D0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1336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47127" name="Text Box 67">
            <a:extLst>
              <a:ext uri="{FF2B5EF4-FFF2-40B4-BE49-F238E27FC236}">
                <a16:creationId xmlns:a16="http://schemas.microsoft.com/office/drawing/2014/main" id="{199279F9-1927-5640-812A-D6432B8B8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801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  6</a:t>
            </a:r>
          </a:p>
        </p:txBody>
      </p:sp>
      <p:sp>
        <p:nvSpPr>
          <p:cNvPr id="47128" name="Line 68">
            <a:extLst>
              <a:ext uri="{FF2B5EF4-FFF2-40B4-BE49-F238E27FC236}">
                <a16:creationId xmlns:a16="http://schemas.microsoft.com/office/drawing/2014/main" id="{299DBC40-6E63-844F-9620-2EDD4A76CF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4384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182341" name="Text Box 69">
            <a:extLst>
              <a:ext uri="{FF2B5EF4-FFF2-40B4-BE49-F238E27FC236}">
                <a16:creationId xmlns:a16="http://schemas.microsoft.com/office/drawing/2014/main" id="{2BAE6A14-4FA6-B34E-A6BC-81B9D29B9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505200"/>
            <a:ext cx="99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alpha cutoff</a:t>
            </a:r>
          </a:p>
        </p:txBody>
      </p:sp>
      <p:sp>
        <p:nvSpPr>
          <p:cNvPr id="182342" name="Text Box 70">
            <a:extLst>
              <a:ext uri="{FF2B5EF4-FFF2-40B4-BE49-F238E27FC236}">
                <a16:creationId xmlns:a16="http://schemas.microsoft.com/office/drawing/2014/main" id="{99713B99-D01F-AD4A-8533-E384FEE7D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2133600"/>
            <a:ext cx="99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beta cutoff</a:t>
            </a:r>
          </a:p>
        </p:txBody>
      </p:sp>
      <p:sp>
        <p:nvSpPr>
          <p:cNvPr id="182343" name="Text Box 71">
            <a:extLst>
              <a:ext uri="{FF2B5EF4-FFF2-40B4-BE49-F238E27FC236}">
                <a16:creationId xmlns:a16="http://schemas.microsoft.com/office/drawing/2014/main" id="{71DABFFF-BE9E-1B41-9DCD-C6E6B92C8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8" y="39689"/>
            <a:ext cx="5943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solidFill>
                  <a:srgbClr val="C00000"/>
                </a:solidFill>
                <a:latin typeface="Arial" panose="020B0604020202020204" pitchFamily="34" charset="0"/>
              </a:rPr>
              <a:t>Alpha-beta Pruning</a:t>
            </a:r>
          </a:p>
        </p:txBody>
      </p:sp>
      <p:sp>
        <p:nvSpPr>
          <p:cNvPr id="47132" name="Text Box 20">
            <a:extLst>
              <a:ext uri="{FF2B5EF4-FFF2-40B4-BE49-F238E27FC236}">
                <a16:creationId xmlns:a16="http://schemas.microsoft.com/office/drawing/2014/main" id="{08581417-3E54-8240-B77B-238CC53BC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6433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47133" name="Text Box 21">
            <a:extLst>
              <a:ext uri="{FF2B5EF4-FFF2-40B4-BE49-F238E27FC236}">
                <a16:creationId xmlns:a16="http://schemas.microsoft.com/office/drawing/2014/main" id="{EC3C0636-2F5D-7943-A5EB-E335BD576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47134" name="Text Box 24">
            <a:extLst>
              <a:ext uri="{FF2B5EF4-FFF2-40B4-BE49-F238E27FC236}">
                <a16:creationId xmlns:a16="http://schemas.microsoft.com/office/drawing/2014/main" id="{29856A43-A175-C34D-BDD0-87CE37FA0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50AC8-813F-994E-8C00-25EC285E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41" grpId="0" autoUpdateAnimBg="0"/>
      <p:bldP spid="182342" grpId="0" autoUpdateAnimBg="0"/>
      <p:bldP spid="18234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D18CA09D-706F-E347-A9CD-3937636FB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548680"/>
            <a:ext cx="7691438" cy="1498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Alpha-beta Pruning</a:t>
            </a:r>
          </a:p>
        </p:txBody>
      </p:sp>
      <p:sp>
        <p:nvSpPr>
          <p:cNvPr id="48129" name="Rectangle 3">
            <a:extLst>
              <a:ext uri="{FF2B5EF4-FFF2-40B4-BE49-F238E27FC236}">
                <a16:creationId xmlns:a16="http://schemas.microsoft.com/office/drawing/2014/main" id="{2159CC13-C174-5A4F-911B-4047F7CF1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340" y="2160588"/>
            <a:ext cx="9472926" cy="469741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/>
              <a:t>If this is done well then alpha-beta search can effectively </a:t>
            </a:r>
            <a:r>
              <a:rPr lang="en-US" altLang="en-US" sz="2400" dirty="0">
                <a:solidFill>
                  <a:srgbClr val="0070C0"/>
                </a:solidFill>
              </a:rPr>
              <a:t>double</a:t>
            </a:r>
            <a:r>
              <a:rPr lang="en-US" altLang="en-US" sz="2400" dirty="0"/>
              <a:t> the depth of search tree that is </a:t>
            </a:r>
            <a:r>
              <a:rPr lang="en-US" altLang="en-US" sz="2400" dirty="0">
                <a:solidFill>
                  <a:srgbClr val="0070C0"/>
                </a:solidFill>
              </a:rPr>
              <a:t>searchable</a:t>
            </a:r>
            <a:r>
              <a:rPr lang="en-US" altLang="en-US" sz="2400" dirty="0"/>
              <a:t> in a given time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Effectively </a:t>
            </a:r>
            <a:r>
              <a:rPr lang="en-US" altLang="en-US" sz="2000" dirty="0">
                <a:solidFill>
                  <a:srgbClr val="0070C0"/>
                </a:solidFill>
              </a:rPr>
              <a:t>reduces the branching factor </a:t>
            </a:r>
            <a:r>
              <a:rPr lang="en-US" altLang="en-US" sz="2000" dirty="0"/>
              <a:t>in chess from about 30 to about 8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This is an enormous improvement!</a:t>
            </a:r>
            <a:endParaRPr lang="en-US" altLang="en-US" sz="2400" dirty="0"/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These bounds are stored in terms of two parameters 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</a:rPr>
              <a:t>alpha </a:t>
            </a:r>
            <a:r>
              <a:rPr lang="el-GR" altLang="en-US" sz="2000" dirty="0">
                <a:solidFill>
                  <a:srgbClr val="0070C0"/>
                </a:solidFill>
              </a:rPr>
              <a:t>α</a:t>
            </a:r>
            <a:r>
              <a:rPr lang="en-GB" altLang="en-US" sz="2000" dirty="0">
                <a:solidFill>
                  <a:srgbClr val="0070C0"/>
                </a:solidFill>
              </a:rPr>
              <a:t>: </a:t>
            </a:r>
            <a:r>
              <a:rPr lang="el-GR" altLang="en-US" sz="2000" dirty="0"/>
              <a:t>α</a:t>
            </a:r>
            <a:r>
              <a:rPr lang="en-US" altLang="en-US" sz="2000" dirty="0"/>
              <a:t> values are stored with each MAX node</a:t>
            </a:r>
            <a:endParaRPr lang="en-US" altLang="zh-CN" sz="2000" dirty="0"/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highest-value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found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far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choice</a:t>
            </a:r>
            <a:r>
              <a:rPr lang="zh-CN" altLang="en-US" sz="2000" dirty="0"/>
              <a:t> </a:t>
            </a:r>
            <a:r>
              <a:rPr lang="en-US" altLang="zh-CN" sz="2000" dirty="0"/>
              <a:t>point</a:t>
            </a:r>
            <a:r>
              <a:rPr lang="zh-CN" altLang="en-US" sz="2000" dirty="0"/>
              <a:t> </a:t>
            </a:r>
            <a:r>
              <a:rPr lang="en-US" altLang="zh-CN" sz="2000" dirty="0"/>
              <a:t>along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MAX</a:t>
            </a:r>
            <a:endParaRPr lang="en-US" altLang="en-US" sz="2000" dirty="0"/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</a:rPr>
              <a:t>beta </a:t>
            </a:r>
            <a:r>
              <a:rPr lang="el-GR" altLang="en-US" sz="2000" dirty="0">
                <a:solidFill>
                  <a:srgbClr val="0070C0"/>
                </a:solidFill>
              </a:rPr>
              <a:t>β</a:t>
            </a:r>
            <a:r>
              <a:rPr lang="en-GB" altLang="en-US" sz="2000" dirty="0">
                <a:solidFill>
                  <a:srgbClr val="0070C0"/>
                </a:solidFill>
              </a:rPr>
              <a:t>: </a:t>
            </a:r>
            <a:r>
              <a:rPr lang="en-US" altLang="en-US" sz="2000" dirty="0"/>
              <a:t>values are stored with each MIN node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lowest-value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found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far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choice</a:t>
            </a:r>
            <a:r>
              <a:rPr lang="zh-CN" altLang="en-US" sz="2000" dirty="0"/>
              <a:t> </a:t>
            </a:r>
            <a:r>
              <a:rPr lang="en-US" altLang="zh-CN" sz="2000" dirty="0"/>
              <a:t>point</a:t>
            </a:r>
            <a:r>
              <a:rPr lang="zh-CN" altLang="en-US" sz="2000" dirty="0"/>
              <a:t> </a:t>
            </a:r>
            <a:r>
              <a:rPr lang="en-US" altLang="zh-CN" sz="2000" dirty="0"/>
              <a:t>along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MIN</a:t>
            </a:r>
            <a:endParaRPr lang="en-US" altLang="en-US" sz="2000" dirty="0"/>
          </a:p>
          <a:p>
            <a:pPr lvl="2">
              <a:buFont typeface="Wingdings" pitchFamily="2" charset="2"/>
              <a:buChar char="v"/>
            </a:pPr>
            <a:endParaRPr lang="en-US" altLang="en-US" sz="2000" dirty="0"/>
          </a:p>
          <a:p>
            <a:pPr lvl="1" eaLnBrk="1" hangingPunct="1">
              <a:spcBef>
                <a:spcPct val="0"/>
              </a:spcBef>
            </a:pPr>
            <a:endParaRPr lang="en-US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A5904-396E-A14B-ACBC-EB07B991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2">
            <a:extLst>
              <a:ext uri="{FF2B5EF4-FFF2-40B4-BE49-F238E27FC236}">
                <a16:creationId xmlns:a16="http://schemas.microsoft.com/office/drawing/2014/main" id="{80403BB6-9812-D546-807D-E16FF13A7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0178" name="Group 3">
            <a:extLst>
              <a:ext uri="{FF2B5EF4-FFF2-40B4-BE49-F238E27FC236}">
                <a16:creationId xmlns:a16="http://schemas.microsoft.com/office/drawing/2014/main" id="{B91B9334-0AF3-1D49-B555-902624E29927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50243" name="Group 4">
              <a:extLst>
                <a:ext uri="{FF2B5EF4-FFF2-40B4-BE49-F238E27FC236}">
                  <a16:creationId xmlns:a16="http://schemas.microsoft.com/office/drawing/2014/main" id="{F9D80603-D789-0243-9BD9-19821B3720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50249" name="Oval 5">
                <a:extLst>
                  <a:ext uri="{FF2B5EF4-FFF2-40B4-BE49-F238E27FC236}">
                    <a16:creationId xmlns:a16="http://schemas.microsoft.com/office/drawing/2014/main" id="{A5DF1570-279C-F24B-B19E-E24988DF2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50" name="Text Box 6">
                <a:extLst>
                  <a:ext uri="{FF2B5EF4-FFF2-40B4-BE49-F238E27FC236}">
                    <a16:creationId xmlns:a16="http://schemas.microsoft.com/office/drawing/2014/main" id="{6871DCEB-D3C9-F640-B073-8330888475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0244" name="Group 7">
              <a:extLst>
                <a:ext uri="{FF2B5EF4-FFF2-40B4-BE49-F238E27FC236}">
                  <a16:creationId xmlns:a16="http://schemas.microsoft.com/office/drawing/2014/main" id="{7C96C25D-F0A2-094C-9E5C-623983522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50247" name="Oval 8">
                <a:extLst>
                  <a:ext uri="{FF2B5EF4-FFF2-40B4-BE49-F238E27FC236}">
                    <a16:creationId xmlns:a16="http://schemas.microsoft.com/office/drawing/2014/main" id="{9842713B-5377-2643-BE42-645B6AB39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48" name="Text Box 9">
                <a:extLst>
                  <a:ext uri="{FF2B5EF4-FFF2-40B4-BE49-F238E27FC236}">
                    <a16:creationId xmlns:a16="http://schemas.microsoft.com/office/drawing/2014/main" id="{7AB6B4B2-9082-C248-9353-A9D618858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0245" name="Line 10">
              <a:extLst>
                <a:ext uri="{FF2B5EF4-FFF2-40B4-BE49-F238E27FC236}">
                  <a16:creationId xmlns:a16="http://schemas.microsoft.com/office/drawing/2014/main" id="{69C959EF-D9D7-2842-BA25-E0C114D961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46" name="Line 11">
              <a:extLst>
                <a:ext uri="{FF2B5EF4-FFF2-40B4-BE49-F238E27FC236}">
                  <a16:creationId xmlns:a16="http://schemas.microsoft.com/office/drawing/2014/main" id="{EEA077B7-BC3E-7840-AD0D-2241F57A1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50179" name="Group 12">
            <a:extLst>
              <a:ext uri="{FF2B5EF4-FFF2-40B4-BE49-F238E27FC236}">
                <a16:creationId xmlns:a16="http://schemas.microsoft.com/office/drawing/2014/main" id="{3291AF87-2C3C-C343-A92D-7B452F8DA450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50239" name="Text Box 13">
              <a:extLst>
                <a:ext uri="{FF2B5EF4-FFF2-40B4-BE49-F238E27FC236}">
                  <a16:creationId xmlns:a16="http://schemas.microsoft.com/office/drawing/2014/main" id="{BA4C3447-B07A-FC44-B051-CA37B490A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40" name="Text Box 14">
              <a:extLst>
                <a:ext uri="{FF2B5EF4-FFF2-40B4-BE49-F238E27FC236}">
                  <a16:creationId xmlns:a16="http://schemas.microsoft.com/office/drawing/2014/main" id="{EF5BA22C-925C-0644-A884-A25008468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41" name="Line 15">
              <a:extLst>
                <a:ext uri="{FF2B5EF4-FFF2-40B4-BE49-F238E27FC236}">
                  <a16:creationId xmlns:a16="http://schemas.microsoft.com/office/drawing/2014/main" id="{2AA64EC0-A7BB-7440-9831-62E18131B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42" name="Line 16">
              <a:extLst>
                <a:ext uri="{FF2B5EF4-FFF2-40B4-BE49-F238E27FC236}">
                  <a16:creationId xmlns:a16="http://schemas.microsoft.com/office/drawing/2014/main" id="{46E8CF3C-8E16-4D43-9B47-9ED9C5859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50180" name="Group 17">
            <a:extLst>
              <a:ext uri="{FF2B5EF4-FFF2-40B4-BE49-F238E27FC236}">
                <a16:creationId xmlns:a16="http://schemas.microsoft.com/office/drawing/2014/main" id="{6D554EA3-CB0F-2C42-9711-7A4A90D8B900}"/>
              </a:ext>
            </a:extLst>
          </p:cNvPr>
          <p:cNvGrpSpPr>
            <a:grpSpLocks/>
          </p:cNvGrpSpPr>
          <p:nvPr/>
        </p:nvGrpSpPr>
        <p:grpSpPr bwMode="auto">
          <a:xfrm>
            <a:off x="6796088" y="2514601"/>
            <a:ext cx="2470150" cy="1381125"/>
            <a:chOff x="3321" y="1584"/>
            <a:chExt cx="1556" cy="870"/>
          </a:xfrm>
        </p:grpSpPr>
        <p:sp>
          <p:nvSpPr>
            <p:cNvPr id="50235" name="Text Box 18">
              <a:extLst>
                <a:ext uri="{FF2B5EF4-FFF2-40B4-BE49-F238E27FC236}">
                  <a16:creationId xmlns:a16="http://schemas.microsoft.com/office/drawing/2014/main" id="{98AC5086-48A9-5E4A-BD11-1C667E0EB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F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36" name="Text Box 19">
              <a:extLst>
                <a:ext uri="{FF2B5EF4-FFF2-40B4-BE49-F238E27FC236}">
                  <a16:creationId xmlns:a16="http://schemas.microsoft.com/office/drawing/2014/main" id="{CA012A7C-B0C4-7046-8A53-F7BBA24D9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G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37" name="Line 20">
              <a:extLst>
                <a:ext uri="{FF2B5EF4-FFF2-40B4-BE49-F238E27FC236}">
                  <a16:creationId xmlns:a16="http://schemas.microsoft.com/office/drawing/2014/main" id="{013CECE3-1417-E446-A161-88CE6F2D38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38" name="Line 21">
              <a:extLst>
                <a:ext uri="{FF2B5EF4-FFF2-40B4-BE49-F238E27FC236}">
                  <a16:creationId xmlns:a16="http://schemas.microsoft.com/office/drawing/2014/main" id="{A944317C-16D9-AB47-9129-9D70D1939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50181" name="Text Box 22">
            <a:extLst>
              <a:ext uri="{FF2B5EF4-FFF2-40B4-BE49-F238E27FC236}">
                <a16:creationId xmlns:a16="http://schemas.microsoft.com/office/drawing/2014/main" id="{D896CBA9-3FA3-FE4C-A7C5-FEF47B130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50182" name="Text Box 23">
            <a:extLst>
              <a:ext uri="{FF2B5EF4-FFF2-40B4-BE49-F238E27FC236}">
                <a16:creationId xmlns:a16="http://schemas.microsoft.com/office/drawing/2014/main" id="{A7EF6539-6008-A441-B2E6-F88DDFB5E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50183" name="Text Box 24">
            <a:extLst>
              <a:ext uri="{FF2B5EF4-FFF2-40B4-BE49-F238E27FC236}">
                <a16:creationId xmlns:a16="http://schemas.microsoft.com/office/drawing/2014/main" id="{44F58295-1279-774D-9FB9-33C58F3A5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50184" name="Text Box 25">
            <a:extLst>
              <a:ext uri="{FF2B5EF4-FFF2-40B4-BE49-F238E27FC236}">
                <a16:creationId xmlns:a16="http://schemas.microsoft.com/office/drawing/2014/main" id="{FB13AE72-7558-CC47-834A-B2FA41C72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386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50185" name="Text Box 27">
            <a:extLst>
              <a:ext uri="{FF2B5EF4-FFF2-40B4-BE49-F238E27FC236}">
                <a16:creationId xmlns:a16="http://schemas.microsoft.com/office/drawing/2014/main" id="{5D27B6CD-A3E4-414A-A224-F253E7D7C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470275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50186" name="Text Box 28">
            <a:extLst>
              <a:ext uri="{FF2B5EF4-FFF2-40B4-BE49-F238E27FC236}">
                <a16:creationId xmlns:a16="http://schemas.microsoft.com/office/drawing/2014/main" id="{CA6C3109-5ABC-FF4A-B6F9-D4EEFBF39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0" y="3470276"/>
            <a:ext cx="8636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400">
                <a:latin typeface="Times New Roman" panose="02020603050405020304" pitchFamily="18" charset="0"/>
              </a:rPr>
              <a:t>α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= 8</a:t>
            </a:r>
          </a:p>
        </p:txBody>
      </p:sp>
      <p:sp>
        <p:nvSpPr>
          <p:cNvPr id="50187" name="Text Box 30">
            <a:extLst>
              <a:ext uri="{FF2B5EF4-FFF2-40B4-BE49-F238E27FC236}">
                <a16:creationId xmlns:a16="http://schemas.microsoft.com/office/drawing/2014/main" id="{0BFCFFCB-34E8-4740-81D5-26A05848B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075" y="205263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l-GR" altLang="en-US" sz="2400">
                <a:latin typeface="Times New Roman" panose="02020603050405020304" pitchFamily="18" charset="0"/>
              </a:rPr>
              <a:t>β</a:t>
            </a:r>
            <a:r>
              <a:rPr lang="en-US" altLang="en-US" sz="2400">
                <a:latin typeface="Times New Roman" panose="02020603050405020304" pitchFamily="18" charset="0"/>
              </a:rPr>
              <a:t> = </a:t>
            </a: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grpSp>
        <p:nvGrpSpPr>
          <p:cNvPr id="50188" name="Group 31">
            <a:extLst>
              <a:ext uri="{FF2B5EF4-FFF2-40B4-BE49-F238E27FC236}">
                <a16:creationId xmlns:a16="http://schemas.microsoft.com/office/drawing/2014/main" id="{62AA9504-E607-0D44-8C66-C98754E0E87C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50227" name="Line 32">
              <a:extLst>
                <a:ext uri="{FF2B5EF4-FFF2-40B4-BE49-F238E27FC236}">
                  <a16:creationId xmlns:a16="http://schemas.microsoft.com/office/drawing/2014/main" id="{F3CB8C3B-7AB3-BF4A-BB16-A231CA516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28" name="Line 33">
              <a:extLst>
                <a:ext uri="{FF2B5EF4-FFF2-40B4-BE49-F238E27FC236}">
                  <a16:creationId xmlns:a16="http://schemas.microsoft.com/office/drawing/2014/main" id="{FE52D2CF-42B6-1640-8E1D-538F46E0B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50229" name="Group 34">
              <a:extLst>
                <a:ext uri="{FF2B5EF4-FFF2-40B4-BE49-F238E27FC236}">
                  <a16:creationId xmlns:a16="http://schemas.microsoft.com/office/drawing/2014/main" id="{8763DEDF-19E6-BB42-8A9E-749DFA2389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50233" name="Oval 35">
                <a:extLst>
                  <a:ext uri="{FF2B5EF4-FFF2-40B4-BE49-F238E27FC236}">
                    <a16:creationId xmlns:a16="http://schemas.microsoft.com/office/drawing/2014/main" id="{6E85C66F-3B76-114E-86F8-4E4FC8C42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34" name="Text Box 36">
                <a:extLst>
                  <a:ext uri="{FF2B5EF4-FFF2-40B4-BE49-F238E27FC236}">
                    <a16:creationId xmlns:a16="http://schemas.microsoft.com/office/drawing/2014/main" id="{D037947D-0AA7-5F41-8D50-077F3EC7C7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0230" name="Group 37">
              <a:extLst>
                <a:ext uri="{FF2B5EF4-FFF2-40B4-BE49-F238E27FC236}">
                  <a16:creationId xmlns:a16="http://schemas.microsoft.com/office/drawing/2014/main" id="{CC53A35C-BDE1-7840-ABC6-9FA318622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50231" name="Oval 38">
                <a:extLst>
                  <a:ext uri="{FF2B5EF4-FFF2-40B4-BE49-F238E27FC236}">
                    <a16:creationId xmlns:a16="http://schemas.microsoft.com/office/drawing/2014/main" id="{5EF04ADF-D59C-294C-B8F7-D80C0D1B5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32" name="Text Box 39">
                <a:extLst>
                  <a:ext uri="{FF2B5EF4-FFF2-40B4-BE49-F238E27FC236}">
                    <a16:creationId xmlns:a16="http://schemas.microsoft.com/office/drawing/2014/main" id="{A2D737E6-7115-5E4F-A2B5-8971743760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0189" name="Group 40">
            <a:extLst>
              <a:ext uri="{FF2B5EF4-FFF2-40B4-BE49-F238E27FC236}">
                <a16:creationId xmlns:a16="http://schemas.microsoft.com/office/drawing/2014/main" id="{977BEBA1-9975-114D-8752-8DC93507BB40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50219" name="Line 41">
              <a:extLst>
                <a:ext uri="{FF2B5EF4-FFF2-40B4-BE49-F238E27FC236}">
                  <a16:creationId xmlns:a16="http://schemas.microsoft.com/office/drawing/2014/main" id="{09645731-5600-624B-9A33-2B5231DEA9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20" name="Line 42">
              <a:extLst>
                <a:ext uri="{FF2B5EF4-FFF2-40B4-BE49-F238E27FC236}">
                  <a16:creationId xmlns:a16="http://schemas.microsoft.com/office/drawing/2014/main" id="{2E495EB8-C946-EF4B-8A04-1C306EEC5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50221" name="Group 43">
              <a:extLst>
                <a:ext uri="{FF2B5EF4-FFF2-40B4-BE49-F238E27FC236}">
                  <a16:creationId xmlns:a16="http://schemas.microsoft.com/office/drawing/2014/main" id="{0C0EDCA7-5100-544E-B284-D4D323212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50225" name="Oval 44">
                <a:extLst>
                  <a:ext uri="{FF2B5EF4-FFF2-40B4-BE49-F238E27FC236}">
                    <a16:creationId xmlns:a16="http://schemas.microsoft.com/office/drawing/2014/main" id="{B2490050-8F03-8547-8A8F-D280DF320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26" name="Text Box 45">
                <a:extLst>
                  <a:ext uri="{FF2B5EF4-FFF2-40B4-BE49-F238E27FC236}">
                    <a16:creationId xmlns:a16="http://schemas.microsoft.com/office/drawing/2014/main" id="{428A0E82-1BB2-A74F-84E0-C7B1FB4D11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0222" name="Group 46">
              <a:extLst>
                <a:ext uri="{FF2B5EF4-FFF2-40B4-BE49-F238E27FC236}">
                  <a16:creationId xmlns:a16="http://schemas.microsoft.com/office/drawing/2014/main" id="{B8575ECA-5D38-9F41-815D-CDC2A79A02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50223" name="Oval 47">
                <a:extLst>
                  <a:ext uri="{FF2B5EF4-FFF2-40B4-BE49-F238E27FC236}">
                    <a16:creationId xmlns:a16="http://schemas.microsoft.com/office/drawing/2014/main" id="{D2FCD56D-1E66-434C-9394-562EE4C36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24" name="Text Box 48">
                <a:extLst>
                  <a:ext uri="{FF2B5EF4-FFF2-40B4-BE49-F238E27FC236}">
                    <a16:creationId xmlns:a16="http://schemas.microsoft.com/office/drawing/2014/main" id="{446703A4-C26B-1A4C-ACAF-F077172B95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0190" name="Group 49">
            <a:extLst>
              <a:ext uri="{FF2B5EF4-FFF2-40B4-BE49-F238E27FC236}">
                <a16:creationId xmlns:a16="http://schemas.microsoft.com/office/drawing/2014/main" id="{7E4ED17B-3AAF-6A41-83E8-CE2BB74F447D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886200"/>
            <a:ext cx="1676400" cy="1600200"/>
            <a:chOff x="3024" y="2448"/>
            <a:chExt cx="1056" cy="1008"/>
          </a:xfrm>
        </p:grpSpPr>
        <p:sp>
          <p:nvSpPr>
            <p:cNvPr id="50211" name="Line 50">
              <a:extLst>
                <a:ext uri="{FF2B5EF4-FFF2-40B4-BE49-F238E27FC236}">
                  <a16:creationId xmlns:a16="http://schemas.microsoft.com/office/drawing/2014/main" id="{60B05B82-56F2-5A4F-A818-FCB195E062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12" name="Line 51">
              <a:extLst>
                <a:ext uri="{FF2B5EF4-FFF2-40B4-BE49-F238E27FC236}">
                  <a16:creationId xmlns:a16="http://schemas.microsoft.com/office/drawing/2014/main" id="{F406C26E-CB29-6F48-8A60-FE3B65D51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50213" name="Group 52">
              <a:extLst>
                <a:ext uri="{FF2B5EF4-FFF2-40B4-BE49-F238E27FC236}">
                  <a16:creationId xmlns:a16="http://schemas.microsoft.com/office/drawing/2014/main" id="{5CBBE075-7B49-8F4C-9D5B-07B63654D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3072"/>
              <a:ext cx="384" cy="384"/>
              <a:chOff x="1664" y="1272"/>
              <a:chExt cx="384" cy="384"/>
            </a:xfrm>
          </p:grpSpPr>
          <p:sp>
            <p:nvSpPr>
              <p:cNvPr id="50217" name="Oval 53">
                <a:extLst>
                  <a:ext uri="{FF2B5EF4-FFF2-40B4-BE49-F238E27FC236}">
                    <a16:creationId xmlns:a16="http://schemas.microsoft.com/office/drawing/2014/main" id="{890F10A2-83C0-5D46-B3EE-75539DD10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18" name="Text Box 54">
                <a:extLst>
                  <a:ext uri="{FF2B5EF4-FFF2-40B4-BE49-F238E27FC236}">
                    <a16:creationId xmlns:a16="http://schemas.microsoft.com/office/drawing/2014/main" id="{5A6B1E59-8B3F-CA4F-A4BC-A1CD1827F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L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0214" name="Group 55">
              <a:extLst>
                <a:ext uri="{FF2B5EF4-FFF2-40B4-BE49-F238E27FC236}">
                  <a16:creationId xmlns:a16="http://schemas.microsoft.com/office/drawing/2014/main" id="{37C7A1F4-6B45-0840-A0BF-64162864ED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3072"/>
              <a:ext cx="384" cy="384"/>
              <a:chOff x="1664" y="1272"/>
              <a:chExt cx="384" cy="384"/>
            </a:xfrm>
          </p:grpSpPr>
          <p:sp>
            <p:nvSpPr>
              <p:cNvPr id="50215" name="Oval 56">
                <a:extLst>
                  <a:ext uri="{FF2B5EF4-FFF2-40B4-BE49-F238E27FC236}">
                    <a16:creationId xmlns:a16="http://schemas.microsoft.com/office/drawing/2014/main" id="{E7771943-36C1-F941-92E0-5CA021730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16" name="Text Box 57">
                <a:extLst>
                  <a:ext uri="{FF2B5EF4-FFF2-40B4-BE49-F238E27FC236}">
                    <a16:creationId xmlns:a16="http://schemas.microsoft.com/office/drawing/2014/main" id="{34CE57F9-1DB9-A145-877F-003D7620D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M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0191" name="Text Box 58">
            <a:extLst>
              <a:ext uri="{FF2B5EF4-FFF2-40B4-BE49-F238E27FC236}">
                <a16:creationId xmlns:a16="http://schemas.microsoft.com/office/drawing/2014/main" id="{4EB235F4-9ECD-1D4C-97B7-B53239D0D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50192" name="Rectangle 59">
            <a:extLst>
              <a:ext uri="{FF2B5EF4-FFF2-40B4-BE49-F238E27FC236}">
                <a16:creationId xmlns:a16="http://schemas.microsoft.com/office/drawing/2014/main" id="{DD2325E2-8B5C-124C-9EC4-6498ABBB5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50193" name="Text Box 60">
            <a:extLst>
              <a:ext uri="{FF2B5EF4-FFF2-40B4-BE49-F238E27FC236}">
                <a16:creationId xmlns:a16="http://schemas.microsoft.com/office/drawing/2014/main" id="{9DF3AB68-E89A-264C-B488-16FE63B16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50194" name="Oval 61">
            <a:extLst>
              <a:ext uri="{FF2B5EF4-FFF2-40B4-BE49-F238E27FC236}">
                <a16:creationId xmlns:a16="http://schemas.microsoft.com/office/drawing/2014/main" id="{49E554C4-4FFD-0047-B04B-AEFA273D1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50195" name="Line 62">
            <a:extLst>
              <a:ext uri="{FF2B5EF4-FFF2-40B4-BE49-F238E27FC236}">
                <a16:creationId xmlns:a16="http://schemas.microsoft.com/office/drawing/2014/main" id="{0E6A50E2-DB8E-7A4A-AC25-2A70C8EBA3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50196" name="Text Box 63">
            <a:extLst>
              <a:ext uri="{FF2B5EF4-FFF2-40B4-BE49-F238E27FC236}">
                <a16:creationId xmlns:a16="http://schemas.microsoft.com/office/drawing/2014/main" id="{23C4E71B-149C-2746-A6A7-EEC139349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0197" name="Text Box 64">
            <a:extLst>
              <a:ext uri="{FF2B5EF4-FFF2-40B4-BE49-F238E27FC236}">
                <a16:creationId xmlns:a16="http://schemas.microsoft.com/office/drawing/2014/main" id="{B601ACB4-8445-334F-8186-9CE024C79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0198" name="Text Box 65">
            <a:extLst>
              <a:ext uri="{FF2B5EF4-FFF2-40B4-BE49-F238E27FC236}">
                <a16:creationId xmlns:a16="http://schemas.microsoft.com/office/drawing/2014/main" id="{06259DB6-F795-EB49-BA6F-0D0470724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3470276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50199" name="Text Box 66">
            <a:extLst>
              <a:ext uri="{FF2B5EF4-FFF2-40B4-BE49-F238E27FC236}">
                <a16:creationId xmlns:a16="http://schemas.microsoft.com/office/drawing/2014/main" id="{E88B9496-4FE8-3E45-9355-0F8116DDC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1336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50200" name="Text Box 67">
            <a:extLst>
              <a:ext uri="{FF2B5EF4-FFF2-40B4-BE49-F238E27FC236}">
                <a16:creationId xmlns:a16="http://schemas.microsoft.com/office/drawing/2014/main" id="{164AFC81-A004-DE47-A324-F461B24AF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  6</a:t>
            </a:r>
          </a:p>
        </p:txBody>
      </p:sp>
      <p:sp>
        <p:nvSpPr>
          <p:cNvPr id="50201" name="Line 68">
            <a:extLst>
              <a:ext uri="{FF2B5EF4-FFF2-40B4-BE49-F238E27FC236}">
                <a16:creationId xmlns:a16="http://schemas.microsoft.com/office/drawing/2014/main" id="{8A064C14-C3CD-144A-A99E-C75844EAB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4384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208965" name="Text Box 69">
            <a:extLst>
              <a:ext uri="{FF2B5EF4-FFF2-40B4-BE49-F238E27FC236}">
                <a16:creationId xmlns:a16="http://schemas.microsoft.com/office/drawing/2014/main" id="{6DA3FA6B-C24E-F64B-B67A-64C470A0D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63" y="2541588"/>
            <a:ext cx="19034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alpha pruning as </a:t>
            </a:r>
            <a:br>
              <a:rPr lang="en-US" altLang="en-US"/>
            </a:br>
            <a:r>
              <a:rPr lang="el-GR" altLang="en-US">
                <a:latin typeface="Times New Roman" panose="02020603050405020304" pitchFamily="18" charset="0"/>
              </a:rPr>
              <a:t>α</a:t>
            </a:r>
            <a:r>
              <a:rPr lang="en-US" altLang="en-US">
                <a:latin typeface="Times New Roman" panose="02020603050405020304" pitchFamily="18" charset="0"/>
              </a:rPr>
              <a:t>(E) &gt; </a:t>
            </a:r>
            <a:r>
              <a:rPr lang="el-GR" altLang="en-US">
                <a:latin typeface="Times New Roman" panose="02020603050405020304" pitchFamily="18" charset="0"/>
              </a:rPr>
              <a:t>β</a:t>
            </a:r>
            <a:r>
              <a:rPr lang="en-US" altLang="en-US">
                <a:latin typeface="Times New Roman" panose="02020603050405020304" pitchFamily="18" charset="0"/>
              </a:rPr>
              <a:t>(B)</a:t>
            </a:r>
          </a:p>
        </p:txBody>
      </p:sp>
      <p:sp>
        <p:nvSpPr>
          <p:cNvPr id="208966" name="Text Box 70">
            <a:extLst>
              <a:ext uri="{FF2B5EF4-FFF2-40B4-BE49-F238E27FC236}">
                <a16:creationId xmlns:a16="http://schemas.microsoft.com/office/drawing/2014/main" id="{09873D38-BABD-184E-B773-DE7048F3A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1" y="1322388"/>
            <a:ext cx="19859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beta pruning as </a:t>
            </a:r>
            <a:r>
              <a:rPr lang="el-GR" altLang="en-US">
                <a:latin typeface="Times New Roman" panose="02020603050405020304" pitchFamily="18" charset="0"/>
              </a:rPr>
              <a:t>β</a:t>
            </a:r>
            <a:r>
              <a:rPr lang="en-US" altLang="en-US">
                <a:latin typeface="Times New Roman" panose="02020603050405020304" pitchFamily="18" charset="0"/>
              </a:rPr>
              <a:t>(C) &lt; </a:t>
            </a:r>
            <a:r>
              <a:rPr lang="el-GR" altLang="en-US">
                <a:latin typeface="Times New Roman" panose="02020603050405020304" pitchFamily="18" charset="0"/>
              </a:rPr>
              <a:t>α</a:t>
            </a:r>
            <a:r>
              <a:rPr lang="en-US" altLang="en-US">
                <a:latin typeface="Times New Roman" panose="02020603050405020304" pitchFamily="18" charset="0"/>
              </a:rPr>
              <a:t>(A)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0204" name="Text Box 71">
            <a:extLst>
              <a:ext uri="{FF2B5EF4-FFF2-40B4-BE49-F238E27FC236}">
                <a16:creationId xmlns:a16="http://schemas.microsoft.com/office/drawing/2014/main" id="{AABC8E85-AB8A-B641-8975-40844D0FC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31750"/>
            <a:ext cx="5943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latin typeface="Arial" panose="020B0604020202020204" pitchFamily="34" charset="0"/>
              </a:rPr>
              <a:t>Alpha-beta Pruning</a:t>
            </a:r>
          </a:p>
        </p:txBody>
      </p:sp>
      <p:sp>
        <p:nvSpPr>
          <p:cNvPr id="50205" name="Text Box 21">
            <a:extLst>
              <a:ext uri="{FF2B5EF4-FFF2-40B4-BE49-F238E27FC236}">
                <a16:creationId xmlns:a16="http://schemas.microsoft.com/office/drawing/2014/main" id="{7A73E852-2B4E-EA4B-A83C-73333533C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50206" name="Text Box 24">
            <a:extLst>
              <a:ext uri="{FF2B5EF4-FFF2-40B4-BE49-F238E27FC236}">
                <a16:creationId xmlns:a16="http://schemas.microsoft.com/office/drawing/2014/main" id="{A0F79156-5ED8-D547-BB8A-1FEB86EFA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6EA31E-6497-3A46-9E5B-1F8A587AD853}"/>
              </a:ext>
            </a:extLst>
          </p:cNvPr>
          <p:cNvCxnSpPr>
            <a:cxnSpLocks noChangeShapeType="1"/>
            <a:stCxn id="208965" idx="2"/>
            <a:endCxn id="50195" idx="1"/>
          </p:cNvCxnSpPr>
          <p:nvPr/>
        </p:nvCxnSpPr>
        <p:spPr bwMode="auto">
          <a:xfrm flipH="1">
            <a:off x="5715001" y="3182938"/>
            <a:ext cx="485775" cy="703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BDE0ED-12D2-D142-B2E5-EBBBBB507B46}"/>
              </a:ext>
            </a:extLst>
          </p:cNvPr>
          <p:cNvCxnSpPr>
            <a:cxnSpLocks noChangeShapeType="1"/>
            <a:stCxn id="208966" idx="2"/>
          </p:cNvCxnSpPr>
          <p:nvPr/>
        </p:nvCxnSpPr>
        <p:spPr bwMode="auto">
          <a:xfrm flipH="1">
            <a:off x="8732839" y="1968500"/>
            <a:ext cx="484187" cy="469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9FE3-2D47-9F4A-B048-C6A11C60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65" grpId="0" autoUpdateAnimBg="0"/>
      <p:bldP spid="20896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7D2CD150-502C-0248-944A-7A4A867CF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585973"/>
            <a:ext cx="8089900" cy="1498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Alpha-beta Pruning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8EB60D41-497E-144E-B404-10DA727D38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400" dirty="0"/>
              <a:t>If we were doing BFS, would you still be able to prune nodes in this fashion?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en-US" sz="2000" dirty="0"/>
              <a:t>NO!  Because the pruning on node D is made by evaluating the tree underneath D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en-US" sz="2000" dirty="0"/>
              <a:t>This form of pruning relies on doing a </a:t>
            </a:r>
            <a:r>
              <a:rPr lang="en-US" altLang="en-US" sz="2000" dirty="0">
                <a:solidFill>
                  <a:srgbClr val="C00000"/>
                </a:solidFill>
              </a:rPr>
              <a:t>DFS</a:t>
            </a:r>
          </a:p>
          <a:p>
            <a:pPr lvl="1" eaLnBrk="1" hangingPunct="1">
              <a:spcBef>
                <a:spcPct val="0"/>
              </a:spcBef>
              <a:defRPr/>
            </a:pPr>
            <a:endParaRPr lang="en-US" altLang="en-US" sz="2000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altLang="en-US" sz="2400" dirty="0"/>
              <a:t>To </a:t>
            </a:r>
            <a:r>
              <a:rPr lang="en-US" altLang="en-US" sz="2400" dirty="0" err="1"/>
              <a:t>maximise</a:t>
            </a:r>
            <a:r>
              <a:rPr lang="en-US" altLang="en-US" sz="2400" dirty="0"/>
              <a:t> pruning: first expand the best children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en-US" sz="2000" dirty="0"/>
              <a:t>cannot know which ones are really best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en-US" sz="2000" dirty="0"/>
              <a:t>use </a:t>
            </a:r>
            <a:r>
              <a:rPr lang="en-US" altLang="en-US" sz="2000" dirty="0">
                <a:solidFill>
                  <a:srgbClr val="0070C0"/>
                </a:solidFill>
              </a:rPr>
              <a:t>heuristics</a:t>
            </a:r>
            <a:r>
              <a:rPr lang="en-US" altLang="en-US" sz="2000" dirty="0"/>
              <a:t> for the “best-first” ordering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b="1" dirty="0"/>
              <a:t>Heuristic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evaluation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function</a:t>
            </a:r>
            <a:r>
              <a:rPr lang="zh-CN" altLang="en-US" sz="2000" b="1" dirty="0"/>
              <a:t> </a:t>
            </a:r>
            <a:r>
              <a:rPr lang="en-US" altLang="zh-CN" sz="2000" dirty="0"/>
              <a:t>allow</a:t>
            </a:r>
            <a:r>
              <a:rPr lang="zh-CN" altLang="en-US" sz="2000" dirty="0"/>
              <a:t> </a:t>
            </a:r>
            <a:r>
              <a:rPr lang="en-US" altLang="zh-CN" sz="2000" dirty="0"/>
              <a:t>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approximate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true</a:t>
            </a:r>
            <a:r>
              <a:rPr lang="zh-CN" altLang="en-US" sz="2000" dirty="0"/>
              <a:t> </a:t>
            </a:r>
            <a:r>
              <a:rPr lang="en-US" altLang="zh-CN" sz="2000" dirty="0"/>
              <a:t>utility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state</a:t>
            </a:r>
            <a:r>
              <a:rPr lang="zh-CN" altLang="en-US" sz="2000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doing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complete</a:t>
            </a:r>
            <a:r>
              <a:rPr lang="zh-CN" altLang="en-US" sz="2000" dirty="0"/>
              <a:t> </a:t>
            </a:r>
            <a:r>
              <a:rPr lang="en-US" altLang="zh-CN" sz="2000" dirty="0"/>
              <a:t>search.</a:t>
            </a:r>
            <a:endParaRPr lang="en-US" altLang="en-US" sz="2000" dirty="0"/>
          </a:p>
          <a:p>
            <a:pPr marL="311150" lvl="2" indent="0">
              <a:buNone/>
              <a:defRPr/>
            </a:pPr>
            <a:endParaRPr lang="en-US" altLang="en-US" sz="2000" dirty="0"/>
          </a:p>
          <a:p>
            <a:pPr lvl="1" eaLnBrk="1" hangingPunct="1">
              <a:spcBef>
                <a:spcPct val="0"/>
              </a:spcBef>
              <a:defRPr/>
            </a:pPr>
            <a:endParaRPr lang="en-US" altLang="en-US" sz="2000" dirty="0"/>
          </a:p>
          <a:p>
            <a:pPr lvl="1" eaLnBrk="1" hangingPunct="1">
              <a:spcBef>
                <a:spcPct val="0"/>
              </a:spcBef>
              <a:defRPr/>
            </a:pPr>
            <a:endParaRPr lang="en-US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F7AF0-7A60-9747-8C27-FF183318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1FF8E9CB-3418-B142-80A9-4BC1299F0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078" y="590575"/>
            <a:ext cx="9456861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A03DCAF2-17DD-A841-AED0-23FF3D0C6C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0342" y="2089175"/>
            <a:ext cx="10283825" cy="40227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/>
              <a:t>Problem:</a:t>
            </a:r>
            <a:r>
              <a:rPr lang="zh-CN" altLang="en-US" sz="2400" dirty="0"/>
              <a:t> </a:t>
            </a:r>
            <a:r>
              <a:rPr lang="en-US" altLang="zh-CN" sz="2400" dirty="0"/>
              <a:t>Generative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dirty="0"/>
              <a:t>Given training data, generate new samples from same distribution </a:t>
            </a:r>
            <a:endParaRPr 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2FF15-B1B2-9A47-8BD4-D808571B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57349" name="Picture 5">
            <a:extLst>
              <a:ext uri="{FF2B5EF4-FFF2-40B4-BE49-F238E27FC236}">
                <a16:creationId xmlns:a16="http://schemas.microsoft.com/office/drawing/2014/main" id="{300421C3-AA25-A940-97E1-2D4DC5D4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33378"/>
            <a:ext cx="914400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EB82094B-CBE1-9444-9479-5B71C76B6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1464" y="509978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48268F83-ECE4-8B41-B59B-9D370B0020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4994" y="2008578"/>
            <a:ext cx="9895542" cy="40227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/>
              <a:t>Why</a:t>
            </a:r>
            <a:r>
              <a:rPr lang="zh-CN" altLang="en-US" sz="2400" dirty="0"/>
              <a:t> </a:t>
            </a:r>
            <a:r>
              <a:rPr lang="en-US" altLang="zh-CN" sz="2400" dirty="0"/>
              <a:t>Generative</a:t>
            </a:r>
            <a:r>
              <a:rPr lang="zh-CN" altLang="en-US" sz="2400" dirty="0"/>
              <a:t> </a:t>
            </a:r>
            <a:r>
              <a:rPr lang="en-US" altLang="zh-CN" sz="2400" dirty="0"/>
              <a:t>Model?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sz="2000" dirty="0"/>
              <a:t>Generative models of time-series data can be used for </a:t>
            </a:r>
            <a:r>
              <a:rPr lang="en-US" sz="2000" dirty="0">
                <a:solidFill>
                  <a:srgbClr val="0070C0"/>
                </a:solidFill>
              </a:rPr>
              <a:t>simulation</a:t>
            </a:r>
            <a:r>
              <a:rPr lang="en-US" sz="2000" dirty="0"/>
              <a:t> and planning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sz="2000" dirty="0"/>
              <a:t>Training generative models can also enable inference of </a:t>
            </a:r>
            <a:r>
              <a:rPr lang="en-US" sz="2000" dirty="0">
                <a:solidFill>
                  <a:srgbClr val="0070C0"/>
                </a:solidFill>
              </a:rPr>
              <a:t>latent representations</a:t>
            </a:r>
            <a:r>
              <a:rPr lang="en-US" sz="2000" dirty="0"/>
              <a:t> that can be useful as general features </a:t>
            </a:r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655AD-CA59-A042-B0A2-A66FEE49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59397" name="Picture 6">
            <a:extLst>
              <a:ext uri="{FF2B5EF4-FFF2-40B4-BE49-F238E27FC236}">
                <a16:creationId xmlns:a16="http://schemas.microsoft.com/office/drawing/2014/main" id="{F60FAF37-DD53-644C-9BF1-B3D92C55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17032"/>
            <a:ext cx="9144000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023E03A6-5732-8D45-9827-4E81798CC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3472" y="489944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34A2FC8C-4DEB-8F4C-AF59-59D81448B7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2016900" y="1988841"/>
            <a:ext cx="7635100" cy="4022725"/>
          </a:xfrm>
          <a:blipFill>
            <a:blip r:embed="rId3"/>
            <a:stretch>
              <a:fillRect l="-1661" t="-1893"/>
            </a:stretch>
          </a:blipFill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40191-44FA-9149-BAFA-1CF96BCB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  <p:pic>
        <p:nvPicPr>
          <p:cNvPr id="61445" name="Picture 3">
            <a:extLst>
              <a:ext uri="{FF2B5EF4-FFF2-40B4-BE49-F238E27FC236}">
                <a16:creationId xmlns:a16="http://schemas.microsoft.com/office/drawing/2014/main" id="{2B02334F-2F40-3140-ABDC-BC7199AE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63" y="3762375"/>
            <a:ext cx="276860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4BBD2033-67BE-DA4E-A4CF-0FA53C0B7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0651" y="490539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F01FB6B1-D4A7-4E46-94A1-A0BB49B2FA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90652" y="1989139"/>
            <a:ext cx="10682012" cy="40227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sz="2400" dirty="0"/>
              <a:t>Training GANs: Two-player game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Generator network</a:t>
            </a:r>
            <a:r>
              <a:rPr lang="en-US" altLang="zh-CN" sz="2000" dirty="0"/>
              <a:t>: try to fool the discriminator by generating real-looking images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Discriminator network: </a:t>
            </a:r>
            <a:r>
              <a:rPr lang="en-US" altLang="zh-CN" sz="2000" dirty="0"/>
              <a:t>try to distinguish between real and fake images </a:t>
            </a:r>
          </a:p>
          <a:p>
            <a:pPr lvl="2">
              <a:buFont typeface="Wingdings" pitchFamily="2" charset="2"/>
              <a:buChar char="v"/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BAF6B-3DAB-294F-802C-3238F4DB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3493" name="Picture 4">
            <a:extLst>
              <a:ext uri="{FF2B5EF4-FFF2-40B4-BE49-F238E27FC236}">
                <a16:creationId xmlns:a16="http://schemas.microsoft.com/office/drawing/2014/main" id="{4BF8EE7B-84D4-9147-925D-1ADCD61B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3325698"/>
            <a:ext cx="658177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20E48EA3-94AE-DB4A-982C-A6331E029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1464" y="509977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BC116EBA-282F-FF4D-8F92-86421BABD6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2990" y="1844676"/>
            <a:ext cx="10768010" cy="40227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sz="2400" dirty="0"/>
              <a:t>Training GANs: Two-player game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Generator network</a:t>
            </a:r>
            <a:r>
              <a:rPr lang="en-US" altLang="zh-CN" sz="2000" dirty="0"/>
              <a:t>: try to fool the discriminator by generating real-looking images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Discriminator network: </a:t>
            </a:r>
            <a:r>
              <a:rPr lang="en-US" altLang="zh-CN" sz="2000" dirty="0"/>
              <a:t>try to distinguish between real and fake images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Train</a:t>
            </a:r>
            <a:r>
              <a:rPr lang="zh-CN" altLang="en-US" sz="2000" dirty="0"/>
              <a:t> </a:t>
            </a:r>
            <a:r>
              <a:rPr lang="en-US" altLang="zh-CN" sz="2000" dirty="0"/>
              <a:t>jointly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minimax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2">
              <a:buFont typeface="Wingdings" pitchFamily="2" charset="2"/>
              <a:buChar char="v"/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C1F95-347B-FF42-9111-6CF57430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5541" name="Picture 5">
            <a:extLst>
              <a:ext uri="{FF2B5EF4-FFF2-40B4-BE49-F238E27FC236}">
                <a16:creationId xmlns:a16="http://schemas.microsoft.com/office/drawing/2014/main" id="{A24DC851-9D8D-204B-9577-295D8EAB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9573"/>
            <a:ext cx="922039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5D70FF4C-246B-254E-84D3-6FA3705425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7940" y="668312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67585" name="Rectangle 3">
            <a:extLst>
              <a:ext uri="{FF2B5EF4-FFF2-40B4-BE49-F238E27FC236}">
                <a16:creationId xmlns:a16="http://schemas.microsoft.com/office/drawing/2014/main" id="{067F413A-8314-364D-8A7C-49ED7703A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014" y="1844676"/>
            <a:ext cx="8181975" cy="4022725"/>
          </a:xfrm>
        </p:spPr>
        <p:txBody>
          <a:bodyPr/>
          <a:lstStyle/>
          <a:p>
            <a:pPr lvl="2">
              <a:buFont typeface="Wingdings" pitchFamily="2" charset="2"/>
              <a:buChar char="v"/>
            </a:pPr>
            <a:endParaRPr lang="en-US" altLang="en-CN" sz="200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en-US" sz="2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FF6D7F-EA76-BB4A-B8A9-92ECE19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7589" name="Picture 3">
            <a:extLst>
              <a:ext uri="{FF2B5EF4-FFF2-40B4-BE49-F238E27FC236}">
                <a16:creationId xmlns:a16="http://schemas.microsoft.com/office/drawing/2014/main" id="{7B88D7C2-B889-2B49-BEC3-5F89DC0A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940" y="2468563"/>
            <a:ext cx="885190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F098B66B-37AE-4C49-ABAF-27A302F934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GB" dirty="0"/>
              <a:t>Lecture Outline</a:t>
            </a:r>
            <a:endParaRPr lang="en-US" dirty="0"/>
          </a:p>
        </p:txBody>
      </p:sp>
      <p:sp>
        <p:nvSpPr>
          <p:cNvPr id="18433" name="Rectangle 3">
            <a:extLst>
              <a:ext uri="{FF2B5EF4-FFF2-40B4-BE49-F238E27FC236}">
                <a16:creationId xmlns:a16="http://schemas.microsoft.com/office/drawing/2014/main" id="{8AAB338C-8F82-9640-A25D-B30BA5045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084832"/>
            <a:ext cx="8784976" cy="336039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 sz="2800" dirty="0"/>
              <a:t>Definition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Games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adversarial</a:t>
            </a:r>
            <a:r>
              <a:rPr lang="zh-CN" altLang="en-US" sz="2800" dirty="0"/>
              <a:t> </a:t>
            </a:r>
            <a:r>
              <a:rPr lang="en-US" altLang="zh-CN" sz="2800" dirty="0"/>
              <a:t>search</a:t>
            </a:r>
            <a:endParaRPr lang="en-GB" altLang="en-US" sz="2800" dirty="0"/>
          </a:p>
          <a:p>
            <a:pPr>
              <a:buFont typeface="Wingdings" pitchFamily="2" charset="2"/>
              <a:buChar char="v"/>
            </a:pPr>
            <a:r>
              <a:rPr lang="en-GB" altLang="en-US" sz="2800" dirty="0"/>
              <a:t>Minimax algorithm</a:t>
            </a:r>
            <a:endParaRPr lang="en-GB" altLang="en-US" dirty="0"/>
          </a:p>
          <a:p>
            <a:pPr>
              <a:buFont typeface="Wingdings" pitchFamily="2" charset="2"/>
              <a:buChar char="v"/>
            </a:pPr>
            <a:r>
              <a:rPr lang="en-GB" altLang="en-US" sz="2800" dirty="0"/>
              <a:t>Alpha-beta pruning of search trees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2800" dirty="0"/>
              <a:t>Usage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Minimax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zh-CN" altLang="en-US" sz="2800" dirty="0"/>
              <a:t>*</a:t>
            </a:r>
            <a:r>
              <a:rPr lang="en-US" altLang="zh-CN" sz="2800" dirty="0"/>
              <a:t>)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GAN:</a:t>
            </a:r>
            <a:r>
              <a:rPr lang="zh-CN" altLang="en-US" sz="2000" dirty="0"/>
              <a:t> </a:t>
            </a:r>
            <a:r>
              <a:rPr lang="en-US" altLang="zh-CN" sz="2000" dirty="0"/>
              <a:t>State-of-the-art</a:t>
            </a:r>
            <a:r>
              <a:rPr lang="zh-CN" altLang="en-US" sz="2000" dirty="0"/>
              <a:t> </a:t>
            </a:r>
            <a:r>
              <a:rPr lang="en-US" altLang="zh-CN" sz="2000" dirty="0"/>
              <a:t>deep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 </a:t>
            </a:r>
            <a:r>
              <a:rPr lang="en-US" altLang="zh-CN" sz="2000" dirty="0"/>
              <a:t>algorithm</a:t>
            </a:r>
            <a:endParaRPr lang="en-GB" alt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CEBE3-1AF9-EE45-BD64-773017CB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95072-CE7B-974C-8CCB-B2F62E62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BE122E27-A0A0-A34C-98AD-9B4C569C6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549275"/>
            <a:ext cx="8128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8">
            <a:extLst>
              <a:ext uri="{FF2B5EF4-FFF2-40B4-BE49-F238E27FC236}">
                <a16:creationId xmlns:a16="http://schemas.microsoft.com/office/drawing/2014/main" id="{28EA00F5-664F-974F-A59C-A9DE98328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881314"/>
            <a:ext cx="2019300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11">
            <a:extLst>
              <a:ext uri="{FF2B5EF4-FFF2-40B4-BE49-F238E27FC236}">
                <a16:creationId xmlns:a16="http://schemas.microsoft.com/office/drawing/2014/main" id="{F09B3F21-08CC-C84E-B67D-6C8CE11C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88" y="2881314"/>
            <a:ext cx="2017712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12">
            <a:extLst>
              <a:ext uri="{FF2B5EF4-FFF2-40B4-BE49-F238E27FC236}">
                <a16:creationId xmlns:a16="http://schemas.microsoft.com/office/drawing/2014/main" id="{F49AC0F2-5208-9540-B894-93F78ABE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3209926"/>
            <a:ext cx="1674812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13">
            <a:extLst>
              <a:ext uri="{FF2B5EF4-FFF2-40B4-BE49-F238E27FC236}">
                <a16:creationId xmlns:a16="http://schemas.microsoft.com/office/drawing/2014/main" id="{F19EC382-096C-5344-8DD5-ADE2890C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25" y="3206751"/>
            <a:ext cx="1652588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C79B5-3E3F-664C-A510-F8CE773D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0E1D6-A41F-B142-9DA0-17B5D77CC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6" y="0"/>
            <a:ext cx="10712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89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485596-9DC8-1F46-AA0C-28A37FB2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7BEAF-8E4C-AE41-A259-65D5D602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325"/>
            <a:ext cx="12192000" cy="60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40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92754E79-BCA3-C048-BD7E-92494109D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Summary </a:t>
            </a:r>
            <a:r>
              <a:rPr lang="en-GB" sz="3600" dirty="0"/>
              <a:t>– game playing</a:t>
            </a:r>
            <a:endParaRPr lang="en-US" sz="3600" dirty="0"/>
          </a:p>
        </p:txBody>
      </p:sp>
      <p:sp>
        <p:nvSpPr>
          <p:cNvPr id="71681" name="Rectangle 3">
            <a:extLst>
              <a:ext uri="{FF2B5EF4-FFF2-40B4-BE49-F238E27FC236}">
                <a16:creationId xmlns:a16="http://schemas.microsoft.com/office/drawing/2014/main" id="{4AA167FD-6FF3-9449-B99C-C0AFF74F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2350" y="2286001"/>
            <a:ext cx="7620000" cy="402272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zh-CN" altLang="en-US" sz="2400"/>
              <a:t> </a:t>
            </a:r>
            <a:r>
              <a:rPr lang="en-US" altLang="zh-CN" sz="2400"/>
              <a:t>Definitions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Game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adversarial</a:t>
            </a:r>
            <a:r>
              <a:rPr lang="zh-CN" altLang="en-US" sz="2400"/>
              <a:t> </a:t>
            </a:r>
            <a:r>
              <a:rPr lang="en-US" altLang="zh-CN" sz="2400"/>
              <a:t>search</a:t>
            </a:r>
            <a:endParaRPr lang="en-GB" altLang="en-US" sz="2400"/>
          </a:p>
          <a:p>
            <a:pPr>
              <a:buFont typeface="Wingdings" pitchFamily="2" charset="2"/>
              <a:buChar char="v"/>
            </a:pPr>
            <a:r>
              <a:rPr lang="zh-CN" altLang="en-US" sz="2400"/>
              <a:t> </a:t>
            </a:r>
            <a:r>
              <a:rPr lang="en-GB" altLang="en-US" sz="2400"/>
              <a:t>Techniques</a:t>
            </a:r>
          </a:p>
          <a:p>
            <a:pPr lvl="1" eaLnBrk="1" hangingPunct="1"/>
            <a:r>
              <a:rPr lang="en-GB" altLang="en-US" sz="2400"/>
              <a:t>Minimax</a:t>
            </a:r>
          </a:p>
          <a:p>
            <a:pPr lvl="1" eaLnBrk="1" hangingPunct="1"/>
            <a:r>
              <a:rPr lang="en-GB" altLang="en-US" sz="2400"/>
              <a:t>Alpha-beta pruning</a:t>
            </a:r>
          </a:p>
          <a:p>
            <a:pPr>
              <a:buFont typeface="Wingdings" pitchFamily="2" charset="2"/>
              <a:buChar char="v"/>
            </a:pPr>
            <a:r>
              <a:rPr lang="en-GB" altLang="en-US" sz="2400"/>
              <a:t>Game classifications</a:t>
            </a:r>
          </a:p>
          <a:p>
            <a:pPr>
              <a:buFont typeface="Wingdings" pitchFamily="2" charset="2"/>
              <a:buChar char="v"/>
            </a:pPr>
            <a:r>
              <a:rPr lang="en-GB" altLang="en-US" sz="2400"/>
              <a:t>Further reading: AIMA Adversarial search( </a:t>
            </a:r>
            <a:r>
              <a:rPr lang="en-US" altLang="zh-CN" sz="2400"/>
              <a:t>5.1-5.3</a:t>
            </a:r>
            <a:r>
              <a:rPr lang="en-GB" altLang="en-US" sz="2400"/>
              <a:t>)</a:t>
            </a:r>
          </a:p>
          <a:p>
            <a:pPr eaLnBrk="1" hangingPunct="1"/>
            <a:endParaRPr lang="en-US" altLang="en-US" sz="2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7A6BB-5578-C848-800E-F742DD0B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COMP1037-2023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A98E22CB-B515-C845-B05C-CEBAA1D06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/>
              <a:t>Game Playing</a:t>
            </a:r>
          </a:p>
        </p:txBody>
      </p:sp>
      <p:sp>
        <p:nvSpPr>
          <p:cNvPr id="19457" name="Rectangle 3">
            <a:extLst>
              <a:ext uri="{FF2B5EF4-FFF2-40B4-BE49-F238E27FC236}">
                <a16:creationId xmlns:a16="http://schemas.microsoft.com/office/drawing/2014/main" id="{2CBBABE3-9608-AB44-9563-41FEEF0B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03" y="2084832"/>
            <a:ext cx="6325981" cy="328287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en-US" sz="2800" dirty="0"/>
              <a:t>Why study game playing in AI?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400" dirty="0"/>
              <a:t>Games are </a:t>
            </a:r>
            <a:r>
              <a:rPr lang="en-GB" altLang="en-US" sz="2400" dirty="0">
                <a:solidFill>
                  <a:srgbClr val="0070C0"/>
                </a:solidFill>
              </a:rPr>
              <a:t>intelligent activities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400" dirty="0"/>
              <a:t>It is very easy to measure </a:t>
            </a:r>
            <a:r>
              <a:rPr lang="en-GB" altLang="en-US" sz="2400" dirty="0">
                <a:solidFill>
                  <a:srgbClr val="0070C0"/>
                </a:solidFill>
              </a:rPr>
              <a:t>success </a:t>
            </a:r>
            <a:r>
              <a:rPr lang="en-GB" altLang="en-US" sz="2400" dirty="0"/>
              <a:t>or </a:t>
            </a:r>
            <a:r>
              <a:rPr lang="en-GB" altLang="en-US" sz="2400" dirty="0">
                <a:solidFill>
                  <a:srgbClr val="0070C0"/>
                </a:solidFill>
              </a:rPr>
              <a:t>failure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400" dirty="0"/>
              <a:t>Does not require large amounts of </a:t>
            </a:r>
            <a:r>
              <a:rPr lang="en-GB" altLang="en-US" sz="2400" dirty="0">
                <a:solidFill>
                  <a:srgbClr val="0070C0"/>
                </a:solidFill>
              </a:rPr>
              <a:t>knowledge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400" dirty="0"/>
              <a:t>They were thought to be solvable by </a:t>
            </a:r>
            <a:r>
              <a:rPr lang="en-GB" altLang="en-US" sz="2400" dirty="0">
                <a:solidFill>
                  <a:srgbClr val="0070C0"/>
                </a:solidFill>
              </a:rPr>
              <a:t>straightforward search</a:t>
            </a:r>
            <a:r>
              <a:rPr lang="en-GB" altLang="en-US" sz="2400" dirty="0"/>
              <a:t> from the starting state to a winning position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DBB52-C0A5-C14F-B813-75613A39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19459" name="Picture 2" descr="http://olab.is.s.u-tokyo.ac.jp/%7Ekamil.rocki/tree.png">
            <a:extLst>
              <a:ext uri="{FF2B5EF4-FFF2-40B4-BE49-F238E27FC236}">
                <a16:creationId xmlns:a16="http://schemas.microsoft.com/office/drawing/2014/main" id="{24E04572-A107-EC49-9011-B2B7DA7BD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85" y="1976437"/>
            <a:ext cx="4052887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0057B16A-BEAB-6745-B1F0-4B9C32072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Game Playing (Adversarial Search)</a:t>
            </a:r>
          </a:p>
        </p:txBody>
      </p:sp>
      <p:sp>
        <p:nvSpPr>
          <p:cNvPr id="20481" name="Rectangle 3">
            <a:extLst>
              <a:ext uri="{FF2B5EF4-FFF2-40B4-BE49-F238E27FC236}">
                <a16:creationId xmlns:a16="http://schemas.microsoft.com/office/drawing/2014/main" id="{537505ED-A867-AA4A-93DA-E5EDF0BB4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28456" cy="402336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800" dirty="0"/>
              <a:t>Until now we have often assumed the situation is not going to change whilst we search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Shortest route between two towns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000" dirty="0"/>
              <a:t>The same goal board of 8-puzzle</a:t>
            </a:r>
            <a:endParaRPr lang="en-US" altLang="en-US" sz="2000" dirty="0"/>
          </a:p>
          <a:p>
            <a:pPr>
              <a:buFont typeface="Wingdings" pitchFamily="2" charset="2"/>
              <a:buChar char="v"/>
            </a:pPr>
            <a:r>
              <a:rPr lang="en-US" altLang="en-US" sz="2800" dirty="0"/>
              <a:t>Game playing is not like this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000" dirty="0"/>
              <a:t>Not sure of the state after your opponents move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000" dirty="0"/>
              <a:t>Goal of your </a:t>
            </a:r>
            <a:r>
              <a:rPr lang="en-GB" altLang="en-US" sz="2000" dirty="0">
                <a:solidFill>
                  <a:srgbClr val="C00000"/>
                </a:solidFill>
              </a:rPr>
              <a:t>opponent</a:t>
            </a:r>
            <a:r>
              <a:rPr lang="en-GB" altLang="en-US" sz="2000" dirty="0"/>
              <a:t> is to </a:t>
            </a:r>
            <a:r>
              <a:rPr lang="en-GB" altLang="en-US" sz="2000" dirty="0">
                <a:solidFill>
                  <a:srgbClr val="0070C0"/>
                </a:solidFill>
              </a:rPr>
              <a:t>prevent</a:t>
            </a:r>
            <a:r>
              <a:rPr lang="en-GB" altLang="en-US" sz="2000" dirty="0"/>
              <a:t> your goal, and vice versa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Agent’s</a:t>
            </a:r>
            <a:r>
              <a:rPr lang="zh-CN" altLang="en-US" sz="2000" dirty="0"/>
              <a:t> </a:t>
            </a:r>
            <a:r>
              <a:rPr lang="en-US" altLang="zh-CN" sz="2000" dirty="0"/>
              <a:t>goals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conflict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blind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won’t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helpful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giving</a:t>
            </a:r>
            <a:r>
              <a:rPr lang="zh-CN" altLang="en-US" sz="2000" dirty="0"/>
              <a:t> </a:t>
            </a:r>
            <a:r>
              <a:rPr lang="en-US" altLang="zh-CN" sz="2000" dirty="0"/>
              <a:t>rise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adversarial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search</a:t>
            </a:r>
            <a:endParaRPr lang="en-GB" altLang="en-US" sz="2000" dirty="0">
              <a:solidFill>
                <a:srgbClr val="C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73207-2A9A-C746-A14D-58EEE72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20485" name="Picture 3">
            <a:extLst>
              <a:ext uri="{FF2B5EF4-FFF2-40B4-BE49-F238E27FC236}">
                <a16:creationId xmlns:a16="http://schemas.microsoft.com/office/drawing/2014/main" id="{CB21CD26-D645-9F48-BE94-B147A03B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672" y="3334971"/>
            <a:ext cx="22352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CA2FB9C-1232-D943-A873-29405E183C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</a:t>
            </a:r>
            <a:r>
              <a:rPr lang="en-US" sz="2800" dirty="0" err="1">
                <a:solidFill>
                  <a:srgbClr val="0070C0"/>
                </a:solidFill>
              </a:rPr>
              <a:t>Minimax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2529" name="Rectangle 3">
            <a:extLst>
              <a:ext uri="{FF2B5EF4-FFF2-40B4-BE49-F238E27FC236}">
                <a16:creationId xmlns:a16="http://schemas.microsoft.com/office/drawing/2014/main" id="{4A196CD6-9FEB-5F44-B4D5-EB956673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790" y="1988840"/>
            <a:ext cx="10256448" cy="3925887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800" dirty="0"/>
              <a:t>An </a:t>
            </a:r>
            <a:r>
              <a:rPr lang="en-US" altLang="en-US" sz="2800" dirty="0">
                <a:solidFill>
                  <a:srgbClr val="C00000"/>
                </a:solidFill>
              </a:rPr>
              <a:t>opponent</a:t>
            </a:r>
            <a:r>
              <a:rPr lang="en-US" altLang="en-US" sz="2800" dirty="0"/>
              <a:t> tries to </a:t>
            </a:r>
            <a:r>
              <a:rPr lang="en-US" altLang="en-US" sz="2800" dirty="0">
                <a:solidFill>
                  <a:srgbClr val="0070C0"/>
                </a:solidFill>
              </a:rPr>
              <a:t>prevent</a:t>
            </a:r>
            <a:r>
              <a:rPr lang="en-US" altLang="en-US" sz="2800" dirty="0"/>
              <a:t> your win at every move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1944 - John von Neumann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A search method (</a:t>
            </a:r>
            <a:r>
              <a:rPr lang="en-US" altLang="en-US" sz="2000" dirty="0">
                <a:solidFill>
                  <a:srgbClr val="0070C0"/>
                </a:solidFill>
              </a:rPr>
              <a:t>Minimax</a:t>
            </a:r>
            <a:r>
              <a:rPr lang="en-US" altLang="en-US" sz="2000" dirty="0"/>
              <a:t>) 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 err="1">
                <a:solidFill>
                  <a:srgbClr val="0070C0"/>
                </a:solidFill>
              </a:rPr>
              <a:t>maximise</a:t>
            </a:r>
            <a:r>
              <a:rPr lang="en-US" altLang="en-US" sz="2000" dirty="0"/>
              <a:t> your position whilst </a:t>
            </a:r>
            <a:r>
              <a:rPr lang="en-US" altLang="en-US" sz="2000" dirty="0" err="1">
                <a:solidFill>
                  <a:srgbClr val="0070C0"/>
                </a:solidFill>
              </a:rPr>
              <a:t>minimising</a:t>
            </a:r>
            <a:r>
              <a:rPr lang="en-US" altLang="en-US" sz="2000" dirty="0"/>
              <a:t> your opponent’s</a:t>
            </a:r>
          </a:p>
          <a:p>
            <a:pPr marL="90488" lvl="1" indent="-90488">
              <a:spcBef>
                <a:spcPts val="1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altLang="en-US" sz="2800" dirty="0">
                <a:solidFill>
                  <a:srgbClr val="C00000"/>
                </a:solidFill>
              </a:rPr>
              <a:t>Utility</a:t>
            </a:r>
            <a:r>
              <a:rPr lang="en-US" altLang="en-US" sz="2800" dirty="0"/>
              <a:t> is an abstract measuring the amount of satisfaction you receive from something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W</a:t>
            </a:r>
            <a:r>
              <a:rPr lang="en-US" altLang="en-US" sz="2000" dirty="0"/>
              <a:t>e need a method of </a:t>
            </a:r>
            <a:r>
              <a:rPr lang="en-US" altLang="en-US" sz="2000" dirty="0">
                <a:solidFill>
                  <a:srgbClr val="0070C0"/>
                </a:solidFill>
              </a:rPr>
              <a:t>measuring</a:t>
            </a:r>
            <a:r>
              <a:rPr lang="en-US" altLang="en-US" sz="2000" dirty="0"/>
              <a:t> how good a position is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Often called a </a:t>
            </a:r>
            <a:r>
              <a:rPr lang="en-US" altLang="en-US" sz="2000" dirty="0">
                <a:solidFill>
                  <a:srgbClr val="0070C0"/>
                </a:solidFill>
              </a:rPr>
              <a:t>utility function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Initially this will be a value that describes our position exactly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934D6-AA0F-2A4B-8545-A5796FD9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40AC5807-6702-734A-9912-5AF4A3E83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altLang="zh-CN" dirty="0"/>
              <a:t>Zero-sum</a:t>
            </a:r>
            <a:r>
              <a:rPr lang="zh-CN" altLang="en-US" dirty="0"/>
              <a:t> </a:t>
            </a:r>
            <a:r>
              <a:rPr lang="en-US" altLang="zh-CN" dirty="0"/>
              <a:t>games</a:t>
            </a:r>
            <a:endParaRPr lang="en-US" dirty="0"/>
          </a:p>
        </p:txBody>
      </p:sp>
      <p:sp>
        <p:nvSpPr>
          <p:cNvPr id="38913" name="Rectangle 3">
            <a:extLst>
              <a:ext uri="{FF2B5EF4-FFF2-40B4-BE49-F238E27FC236}">
                <a16:creationId xmlns:a16="http://schemas.microsoft.com/office/drawing/2014/main" id="{418C18FC-B1B3-7846-8A66-DD7E79AB81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7408" y="1744961"/>
            <a:ext cx="10904520" cy="31591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/>
              <a:t>Fully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observable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environments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/>
              <a:t>(perfect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information)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b="1" dirty="0"/>
              <a:t>two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agents</a:t>
            </a:r>
            <a:r>
              <a:rPr lang="zh-CN" altLang="en-US" sz="2400" b="1" dirty="0"/>
              <a:t> </a:t>
            </a:r>
            <a:r>
              <a:rPr lang="en-US" altLang="zh-CN" sz="2400" dirty="0"/>
              <a:t>act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attend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>
                <a:solidFill>
                  <a:srgbClr val="C00000"/>
                </a:solidFill>
              </a:rPr>
              <a:t>Utility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values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end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game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always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equal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opposite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(0+1,</a:t>
            </a:r>
            <a:r>
              <a:rPr lang="zh-CN" altLang="en-US" sz="2400" dirty="0"/>
              <a:t> </a:t>
            </a:r>
            <a:r>
              <a:rPr lang="en-US" altLang="zh-CN" sz="2400" dirty="0"/>
              <a:t>1+0,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½+½,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total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payoff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is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the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same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)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example,</a:t>
            </a:r>
            <a:r>
              <a:rPr lang="zh-CN" altLang="en-US" sz="2000" dirty="0"/>
              <a:t> </a:t>
            </a: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player</a:t>
            </a:r>
            <a:r>
              <a:rPr lang="zh-CN" altLang="en-US" sz="2000" dirty="0"/>
              <a:t> </a:t>
            </a:r>
            <a:r>
              <a:rPr lang="en-US" altLang="zh-CN" sz="2000" dirty="0"/>
              <a:t>wins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game,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player</a:t>
            </a:r>
            <a:r>
              <a:rPr lang="zh-CN" altLang="en-US" sz="2000" dirty="0"/>
              <a:t> </a:t>
            </a:r>
            <a:r>
              <a:rPr lang="en-US" altLang="zh-CN" sz="2000" dirty="0"/>
              <a:t>necessarily</a:t>
            </a:r>
            <a:r>
              <a:rPr lang="zh-CN" altLang="en-US" sz="2000" dirty="0"/>
              <a:t> </a:t>
            </a:r>
            <a:r>
              <a:rPr lang="en-US" altLang="zh-CN" sz="2000" dirty="0"/>
              <a:t>loses.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opposition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agents’</a:t>
            </a:r>
            <a:r>
              <a:rPr lang="zh-CN" altLang="en-US" sz="2400" dirty="0"/>
              <a:t> </a:t>
            </a:r>
            <a:r>
              <a:rPr lang="en-US" altLang="zh-CN" sz="2400" dirty="0"/>
              <a:t>utility</a:t>
            </a:r>
            <a:r>
              <a:rPr lang="zh-CN" altLang="en-US" sz="2400" dirty="0"/>
              <a:t> </a:t>
            </a:r>
            <a:r>
              <a:rPr lang="en-US" altLang="zh-CN" sz="2400" dirty="0"/>
              <a:t>functions</a:t>
            </a:r>
            <a:r>
              <a:rPr lang="zh-CN" altLang="en-US" sz="2400" dirty="0"/>
              <a:t> </a:t>
            </a:r>
            <a:r>
              <a:rPr lang="en-US" altLang="zh-CN" sz="2400" dirty="0"/>
              <a:t>makes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situation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adversarial</a:t>
            </a:r>
            <a:r>
              <a:rPr lang="en-US" altLang="zh-CN" sz="2400" dirty="0"/>
              <a:t>.</a:t>
            </a:r>
            <a:endParaRPr lang="en-US" altLang="en-US" sz="2400" dirty="0"/>
          </a:p>
          <a:p>
            <a:pPr marL="0" indent="0">
              <a:buNone/>
              <a:defRPr/>
            </a:pPr>
            <a:endParaRPr lang="en-GB" alt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DC697-5028-8F45-82AE-BD26A3B9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CF4159E0-4FB0-6F43-B2E1-F3AB8AFB5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4418446"/>
            <a:ext cx="318452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562744CF-FD3F-9944-8929-E547025B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23" y="4690045"/>
            <a:ext cx="16256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>
            <a:extLst>
              <a:ext uri="{FF2B5EF4-FFF2-40B4-BE49-F238E27FC236}">
                <a16:creationId xmlns:a16="http://schemas.microsoft.com/office/drawing/2014/main" id="{3AD4C09E-0772-EA4F-ACEB-4ECFE24ED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006" y="4680521"/>
            <a:ext cx="2338388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4F99D262-116D-0644-B1D7-0422A1E2E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452" y="4651014"/>
            <a:ext cx="2474913" cy="151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8FCD95F-D10D-5A4C-A31A-40B19C18B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654050"/>
            <a:ext cx="8186738" cy="1498600"/>
          </a:xfrm>
        </p:spPr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sz="4000" dirty="0"/>
              <a:t>Components of Game Search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6625" name="Rectangle 3">
            <a:extLst>
              <a:ext uri="{FF2B5EF4-FFF2-40B4-BE49-F238E27FC236}">
                <a16:creationId xmlns:a16="http://schemas.microsoft.com/office/drawing/2014/main" id="{B804A7F2-EE34-8D45-8BF5-487092CC8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66" y="1980858"/>
            <a:ext cx="5201325" cy="479901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CN" sz="2400" dirty="0"/>
              <a:t>A  game can be defined as a kind of search problem with the following components :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CN" sz="2000" dirty="0"/>
              <a:t>The </a:t>
            </a:r>
            <a:r>
              <a:rPr lang="en-US" altLang="en-CN" sz="2000" dirty="0">
                <a:solidFill>
                  <a:srgbClr val="0070C0"/>
                </a:solidFill>
              </a:rPr>
              <a:t>initial state</a:t>
            </a:r>
            <a:r>
              <a:rPr lang="en-US" altLang="en-CN" sz="2000" dirty="0"/>
              <a:t>: board position, indication of whose move it is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CN" sz="2000" dirty="0"/>
              <a:t>A set of </a:t>
            </a:r>
            <a:r>
              <a:rPr lang="en-US" altLang="en-CN" sz="2000" dirty="0">
                <a:solidFill>
                  <a:srgbClr val="0070C0"/>
                </a:solidFill>
              </a:rPr>
              <a:t>operators</a:t>
            </a:r>
            <a:r>
              <a:rPr lang="en-US" altLang="en-CN" sz="2000" dirty="0"/>
              <a:t>: define the legal moves that a player can make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CN" sz="2000" dirty="0"/>
              <a:t>A </a:t>
            </a:r>
            <a:r>
              <a:rPr lang="en-US" altLang="en-CN" sz="2000" dirty="0">
                <a:solidFill>
                  <a:srgbClr val="0070C0"/>
                </a:solidFill>
              </a:rPr>
              <a:t>terminal test</a:t>
            </a:r>
            <a:r>
              <a:rPr lang="en-US" altLang="en-CN" sz="2000" dirty="0"/>
              <a:t>: determines when the game is over  (terminal states)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CN" sz="2000" dirty="0"/>
              <a:t>A </a:t>
            </a:r>
            <a:r>
              <a:rPr lang="en-US" altLang="en-CN" sz="2000" dirty="0">
                <a:solidFill>
                  <a:srgbClr val="0070C0"/>
                </a:solidFill>
              </a:rPr>
              <a:t>utility (payoff) function</a:t>
            </a:r>
            <a:r>
              <a:rPr lang="en-US" altLang="en-CN" sz="2000" dirty="0"/>
              <a:t>: gives a </a:t>
            </a:r>
            <a:r>
              <a:rPr lang="en-US" altLang="en-CN" sz="2000" dirty="0">
                <a:solidFill>
                  <a:srgbClr val="C00000"/>
                </a:solidFill>
              </a:rPr>
              <a:t>numeric</a:t>
            </a:r>
            <a:r>
              <a:rPr lang="en-US" altLang="en-CN" sz="2000" dirty="0"/>
              <a:t> value for the outcome</a:t>
            </a:r>
            <a:r>
              <a:rPr lang="zh-CN" altLang="en-US" sz="2000" dirty="0"/>
              <a:t> </a:t>
            </a:r>
            <a:r>
              <a:rPr lang="en-US" altLang="zh-CN" sz="2000" dirty="0"/>
              <a:t>(terminal</a:t>
            </a:r>
            <a:r>
              <a:rPr lang="zh-CN" altLang="en-US" sz="2000" dirty="0"/>
              <a:t> </a:t>
            </a:r>
            <a:r>
              <a:rPr lang="en-US" altLang="zh-CN" sz="2000" dirty="0"/>
              <a:t>state)</a:t>
            </a:r>
            <a:r>
              <a:rPr lang="en-US" altLang="en-CN" sz="2000" dirty="0"/>
              <a:t> of a game (</a:t>
            </a:r>
            <a:r>
              <a:rPr lang="en-US" altLang="zh-CN" sz="2000" dirty="0"/>
              <a:t>chess:</a:t>
            </a:r>
            <a:r>
              <a:rPr lang="zh-CN" altLang="en-US" sz="2000" dirty="0"/>
              <a:t> </a:t>
            </a:r>
            <a:r>
              <a:rPr lang="en-US" altLang="en-CN" sz="2000" dirty="0"/>
              <a:t>+1,0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1/2</a:t>
            </a:r>
            <a:r>
              <a:rPr lang="en-US" altLang="en-CN" sz="2000" dirty="0"/>
              <a:t>) ?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488A1-B083-C34D-AE67-343B044F4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  <p:pic>
        <p:nvPicPr>
          <p:cNvPr id="26629" name="Picture 6">
            <a:extLst>
              <a:ext uri="{FF2B5EF4-FFF2-40B4-BE49-F238E27FC236}">
                <a16:creationId xmlns:a16="http://schemas.microsoft.com/office/drawing/2014/main" id="{55DB0453-CF8D-EB41-849F-5BD899A2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5" y="1797050"/>
            <a:ext cx="457835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BC2EE554-79B3-AE47-B4DC-14B567BCE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Minimax</a:t>
            </a:r>
          </a:p>
        </p:txBody>
      </p:sp>
      <p:sp>
        <p:nvSpPr>
          <p:cNvPr id="28673" name="Rectangle 3">
            <a:extLst>
              <a:ext uri="{FF2B5EF4-FFF2-40B4-BE49-F238E27FC236}">
                <a16:creationId xmlns:a16="http://schemas.microsoft.com/office/drawing/2014/main" id="{14D40AAE-A2A8-0C4B-9215-F64C84E0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982" y="1988840"/>
            <a:ext cx="10784018" cy="4167188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/>
              <a:t>In discussion of minimax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two players “</a:t>
            </a:r>
            <a:r>
              <a:rPr lang="en-US" altLang="en-US" sz="2000" dirty="0">
                <a:solidFill>
                  <a:srgbClr val="0070C0"/>
                </a:solidFill>
              </a:rPr>
              <a:t>MAX</a:t>
            </a:r>
            <a:r>
              <a:rPr lang="en-US" altLang="en-US" sz="2000" dirty="0"/>
              <a:t>” and “</a:t>
            </a:r>
            <a:r>
              <a:rPr lang="en-US" altLang="en-US" sz="2000" dirty="0">
                <a:solidFill>
                  <a:srgbClr val="0070C0"/>
                </a:solidFill>
              </a:rPr>
              <a:t>MIN</a:t>
            </a:r>
            <a:r>
              <a:rPr lang="en-US" altLang="en-US" sz="2000" dirty="0"/>
              <a:t>”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</a:rPr>
              <a:t>utility function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(minimax</a:t>
            </a:r>
            <a:r>
              <a:rPr lang="zh-CN" altLang="en-US" sz="2000" dirty="0"/>
              <a:t> </a:t>
            </a:r>
            <a:r>
              <a:rPr lang="en-US" altLang="zh-CN" sz="2000" dirty="0"/>
              <a:t>value)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node</a:t>
            </a:r>
            <a:r>
              <a:rPr lang="en-US" altLang="en-US" sz="2000" dirty="0"/>
              <a:t>: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utility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for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MAX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being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corresponding</a:t>
            </a:r>
            <a:r>
              <a:rPr lang="zh-CN" altLang="en-US" sz="2000" dirty="0"/>
              <a:t> </a:t>
            </a:r>
            <a:r>
              <a:rPr lang="en-US" altLang="zh-CN" sz="2000" dirty="0"/>
              <a:t>state</a:t>
            </a:r>
            <a:r>
              <a:rPr lang="zh-CN" altLang="en-US" sz="2000" dirty="0"/>
              <a:t> </a:t>
            </a:r>
            <a:r>
              <a:rPr lang="en-US" altLang="en-US" sz="2000" dirty="0"/>
              <a:t>(larger values are better for “MAX”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vice</a:t>
            </a:r>
            <a:r>
              <a:rPr lang="zh-CN" altLang="en-US" sz="2000" dirty="0"/>
              <a:t> </a:t>
            </a:r>
            <a:r>
              <a:rPr lang="en-US" altLang="zh-CN" sz="2000" dirty="0"/>
              <a:t>versa</a:t>
            </a:r>
            <a:r>
              <a:rPr lang="en-US" altLang="en-US" sz="2000" dirty="0"/>
              <a:t>)</a:t>
            </a:r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MAX: take the best move for MAX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Next state: the one with the </a:t>
            </a:r>
            <a:r>
              <a:rPr lang="en-US" altLang="en-US" sz="2000" dirty="0">
                <a:solidFill>
                  <a:srgbClr val="C00000"/>
                </a:solidFill>
              </a:rPr>
              <a:t>highest utility, </a:t>
            </a:r>
            <a:r>
              <a:rPr lang="en-US" altLang="en-US" sz="2000" dirty="0"/>
              <a:t>i.e. the maximum of its children in the search tree</a:t>
            </a:r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MIN: take the best move for MIN (the worst for MAX)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Next state: the one with the </a:t>
            </a:r>
            <a:r>
              <a:rPr lang="en-US" altLang="en-US" sz="2000" dirty="0">
                <a:solidFill>
                  <a:srgbClr val="C00000"/>
                </a:solidFill>
              </a:rPr>
              <a:t>lowest utility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/>
              <a:t>i.e. the minimum of its children in the search tree</a:t>
            </a:r>
          </a:p>
          <a:p>
            <a:pPr lvl="1" eaLnBrk="1" hangingPunct="1">
              <a:spcBef>
                <a:spcPct val="0"/>
              </a:spcBef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3761-ED68-F446-B4F0-A105FFB29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11698</TotalTime>
  <Words>1864</Words>
  <Application>Microsoft Office PowerPoint</Application>
  <PresentationFormat>宽屏</PresentationFormat>
  <Paragraphs>471</Paragraphs>
  <Slides>33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Arial</vt:lpstr>
      <vt:lpstr>Calibri</vt:lpstr>
      <vt:lpstr>Tahoma</vt:lpstr>
      <vt:lpstr>Times New Roman</vt:lpstr>
      <vt:lpstr>Tw Cen MT</vt:lpstr>
      <vt:lpstr>Tw Cen MT Condensed</vt:lpstr>
      <vt:lpstr>Wingdings</vt:lpstr>
      <vt:lpstr>Wingdings 3</vt:lpstr>
      <vt:lpstr>Integral</vt:lpstr>
      <vt:lpstr>PowerPoint 演示文稿</vt:lpstr>
      <vt:lpstr>Solve problems by Searching</vt:lpstr>
      <vt:lpstr>Lecture Outline</vt:lpstr>
      <vt:lpstr>Game Playing</vt:lpstr>
      <vt:lpstr>Game Playing (Adversarial Search)</vt:lpstr>
      <vt:lpstr>Game Playing - Minimax</vt:lpstr>
      <vt:lpstr>Zero-sum games</vt:lpstr>
      <vt:lpstr>Components of Game Search </vt:lpstr>
      <vt:lpstr>Game Playing - Minimax</vt:lpstr>
      <vt:lpstr>PowerPoint 演示文稿</vt:lpstr>
      <vt:lpstr>PowerPoint 演示文稿</vt:lpstr>
      <vt:lpstr>Game Playing - Minimax</vt:lpstr>
      <vt:lpstr>PowerPoint 演示文稿</vt:lpstr>
      <vt:lpstr>PowerPoint 演示文稿</vt:lpstr>
      <vt:lpstr>Game Playing - Minimax</vt:lpstr>
      <vt:lpstr>Game Playing – Alpha-beta Pruning</vt:lpstr>
      <vt:lpstr>PowerPoint 演示文稿</vt:lpstr>
      <vt:lpstr>PowerPoint 演示文稿</vt:lpstr>
      <vt:lpstr>PowerPoint 演示文稿</vt:lpstr>
      <vt:lpstr>PowerPoint 演示文稿</vt:lpstr>
      <vt:lpstr>Game Playing - Alpha-beta Pruning</vt:lpstr>
      <vt:lpstr>PowerPoint 演示文稿</vt:lpstr>
      <vt:lpstr>Game Playing - Alpha-beta Pruning</vt:lpstr>
      <vt:lpstr>Minimax Usage - Generative adversarial network</vt:lpstr>
      <vt:lpstr>Minimax usage - Generative adversarial network</vt:lpstr>
      <vt:lpstr>Minimax usage - Generative adversarial network</vt:lpstr>
      <vt:lpstr>Minimax Usage - Generative adversarial network</vt:lpstr>
      <vt:lpstr>Minimax Usage - Generative adversarial network</vt:lpstr>
      <vt:lpstr>Minimax usage - Generative adversarial network</vt:lpstr>
      <vt:lpstr>PowerPoint 演示文稿</vt:lpstr>
      <vt:lpstr>PowerPoint 演示文稿</vt:lpstr>
      <vt:lpstr>PowerPoint 演示文稿</vt:lpstr>
      <vt:lpstr>Summary – game playing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Rong Qu</dc:creator>
  <cp:lastModifiedBy>Changyu LI (20513997)</cp:lastModifiedBy>
  <cp:revision>884</cp:revision>
  <dcterms:created xsi:type="dcterms:W3CDTF">2000-01-17T21:25:46Z</dcterms:created>
  <dcterms:modified xsi:type="dcterms:W3CDTF">2024-05-15T05:12:45Z</dcterms:modified>
</cp:coreProperties>
</file>